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2.xml" ContentType="application/vnd.ms-office.chartcolorstyle+xml"/>
  <Override PartName="/ppt/charts/colors3.xml" ContentType="application/vnd.ms-office.chartcolorstyle+xml"/>
  <Override PartName="/ppt/charts/style2.xml" ContentType="application/vnd.ms-office.chartstyle+xml"/>
  <Override PartName="/ppt/charts/style3.xml" ContentType="application/vnd.ms-office.chart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'1.0' encoding='UTF-8' standalone='yes'?>
<Relationships xmlns="http://schemas.openxmlformats.org/package/2006/relationships"><Relationship Id="rId1" Type="http://schemas.microsoft.com/office/2011/relationships/webextensiontaskpanes" Target="ppt/webextensions/taskpanes.xml"/><Relationship Id="rId2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3"/>
  </p:notesMasterIdLst>
  <p:sldIdLst>
    <p:sldId id="258" r:id="rId2"/>
    <p:sldId id="931" r:id="rId3"/>
    <p:sldId id="260" r:id="rId4"/>
    <p:sldId id="929" r:id="rId40"/>
    <p:sldId id="941" r:id="rId17"/>
    <p:sldId id="942" r:id="rId18"/>
    <p:sldId id="943" r:id="rId19"/>
    <p:sldId id="944" r:id="rId20"/>
    <p:sldId id="945" r:id="rId21"/>
    <p:sldId id="946" r:id="rId22"/>
    <p:sldId id="947" r:id="rId23"/>
    <p:sldId id="948" r:id="rId24"/>
    <p:sldId id="949" r:id="rId25"/>
    <p:sldId id="950" r:id="rId26"/>
    <p:sldId id="951" r:id="rId27"/>
    <p:sldId id="952" r:id="rId28"/>
    <p:sldId id="953" r:id="rId29"/>
    <p:sldId id="954" r:id="rId30"/>
    <p:sldId id="955" r:id="rId31"/>
    <p:sldId id="956" r:id="rId32"/>
    <p:sldId id="957" r:id="rId33"/>
    <p:sldId id="958" r:id="rId34"/>
    <p:sldId id="959" r:id="rId35"/>
    <p:sldId id="960" r:id="rId16"/>
    <p:sldId id="261" r:id="rId6"/>
    <p:sldId id="926" r:id="rId37"/>
    <p:sldId id="939" r:id="rId36"/>
    <p:sldId id="927" r:id="rId38"/>
    <p:sldId id="940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70" userDrawn="1">
          <p15:clr>
            <a:srgbClr val="A4A3A4"/>
          </p15:clr>
        </p15:guide>
        <p15:guide id="4" pos="7310" userDrawn="1">
          <p15:clr>
            <a:srgbClr val="A4A3A4"/>
          </p15:clr>
        </p15:guide>
        <p15:guide id="5" orient="horz" pos="391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5050"/>
    <a:srgbClr val="FFFFFF"/>
    <a:srgbClr val="403E3E"/>
    <a:srgbClr val="000000"/>
    <a:srgbClr val="96CB5B"/>
    <a:srgbClr val="F5A63B"/>
    <a:srgbClr val="F15C4D"/>
    <a:srgbClr val="34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84"/>
    <p:restoredTop sz="96719"/>
  </p:normalViewPr>
  <p:slideViewPr>
    <p:cSldViewPr snapToGrid="0" snapToObjects="1">
      <p:cViewPr varScale="1">
        <p:scale>
          <a:sx n="140" d="100"/>
          <a:sy n="140" d="100"/>
        </p:scale>
        <p:origin x="384" y="192"/>
      </p:cViewPr>
      <p:guideLst>
        <p:guide orient="horz" pos="2160"/>
        <p:guide pos="3840"/>
        <p:guide pos="370"/>
        <p:guide pos="7310"/>
        <p:guide orient="horz" pos="391"/>
        <p:guide orient="horz" pos="39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6" Type="http://schemas.openxmlformats.org/officeDocument/2006/relationships/slide" Target="slides/slide5.xml"/><Relationship Id="rId16" Type="http://schemas.openxmlformats.org/officeDocument/2006/relationships/slide" Target="slides/slide2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3" Type="http://schemas.openxmlformats.org/officeDocument/2006/relationships/notesMaster" Target="notesMasters/notesMaster1.xml"/><Relationship Id="rId44" Type="http://schemas.openxmlformats.org/officeDocument/2006/relationships/presProps" Target="presProps.xml"/><Relationship Id="rId45" Type="http://schemas.openxmlformats.org/officeDocument/2006/relationships/viewProps" Target="viewProps.xml"/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48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zza magdy" userId="ac1ce3788096011b" providerId="LiveId" clId="{CB310362-3CB8-B644-9EA6-EC0D1D17FC96}"/>
    <pc:docChg chg="undo custSel modSld">
      <pc:chgData name="pozza magdy" userId="ac1ce3788096011b" providerId="LiveId" clId="{CB310362-3CB8-B644-9EA6-EC0D1D17FC96}" dt="2020-09-21T10:00:06.151" v="6" actId="478"/>
      <pc:docMkLst>
        <pc:docMk/>
      </pc:docMkLst>
      <pc:sldChg chg="modSp mod">
        <pc:chgData name="pozza magdy" userId="ac1ce3788096011b" providerId="LiveId" clId="{CB310362-3CB8-B644-9EA6-EC0D1D17FC96}" dt="2020-09-21T09:54:08.952" v="2"/>
        <pc:sldMkLst>
          <pc:docMk/>
          <pc:sldMk cId="1302527189" sldId="926"/>
        </pc:sldMkLst>
        <pc:graphicFrameChg chg="modGraphic">
          <ac:chgData name="pozza magdy" userId="ac1ce3788096011b" providerId="LiveId" clId="{CB310362-3CB8-B644-9EA6-EC0D1D17FC96}" dt="2020-09-21T09:54:08.952" v="2"/>
          <ac:graphicFrameMkLst>
            <pc:docMk/>
            <pc:sldMk cId="1302527189" sldId="926"/>
            <ac:graphicFrameMk id="25" creationId="{84FB4B7C-82E2-D34B-941C-644EA8E95BF6}"/>
          </ac:graphicFrameMkLst>
        </pc:graphicFrameChg>
      </pc:sldChg>
      <pc:sldChg chg="addSp delSp modSp mod">
        <pc:chgData name="pozza magdy" userId="ac1ce3788096011b" providerId="LiveId" clId="{CB310362-3CB8-B644-9EA6-EC0D1D17FC96}" dt="2020-09-21T10:00:06.151" v="6" actId="478"/>
        <pc:sldMkLst>
          <pc:docMk/>
          <pc:sldMk cId="2217555898" sldId="936"/>
        </pc:sldMkLst>
        <pc:spChg chg="add del mod">
          <ac:chgData name="pozza magdy" userId="ac1ce3788096011b" providerId="LiveId" clId="{CB310362-3CB8-B644-9EA6-EC0D1D17FC96}" dt="2020-09-21T10:00:06.151" v="6" actId="478"/>
          <ac:spMkLst>
            <pc:docMk/>
            <pc:sldMk cId="2217555898" sldId="936"/>
            <ac:spMk id="3" creationId="{A025A1DC-3114-2C41-85C8-69134341EE73}"/>
          </ac:spMkLst>
        </pc:spChg>
        <pc:picChg chg="add del">
          <ac:chgData name="pozza magdy" userId="ac1ce3788096011b" providerId="LiveId" clId="{CB310362-3CB8-B644-9EA6-EC0D1D17FC96}" dt="2020-09-21T10:00:06.151" v="6" actId="478"/>
          <ac:picMkLst>
            <pc:docMk/>
            <pc:sldMk cId="2217555898" sldId="936"/>
            <ac:picMk id="13" creationId="{C92E77AD-78B3-F14B-8A2F-C35AA7981D6A}"/>
          </ac:picMkLst>
        </pc:picChg>
        <pc:picChg chg="add del mod">
          <ac:chgData name="pozza magdy" userId="ac1ce3788096011b" providerId="LiveId" clId="{CB310362-3CB8-B644-9EA6-EC0D1D17FC96}" dt="2020-09-21T10:00:05.565" v="5"/>
          <ac:picMkLst>
            <pc:docMk/>
            <pc:sldMk cId="2217555898" sldId="936"/>
            <ac:picMk id="14" creationId="{F0913582-C73B-CB43-B245-7D7365EDD5AC}"/>
          </ac:picMkLst>
        </pc:picChg>
      </pc:sldChg>
    </pc:docChg>
  </pc:docChgLst>
  <pc:docChgLst>
    <pc:chgData name="pozza magdy" userId="ac1ce3788096011b" providerId="LiveId" clId="{C553FBC2-F40C-F144-A0EC-A77201E3F765}"/>
    <pc:docChg chg="undo custSel modSld">
      <pc:chgData name="pozza magdy" userId="ac1ce3788096011b" providerId="LiveId" clId="{C553FBC2-F40C-F144-A0EC-A77201E3F765}" dt="2020-09-22T13:17:30.763" v="65"/>
      <pc:docMkLst>
        <pc:docMk/>
      </pc:docMkLst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2458758402" sldId="258"/>
        </pc:sldMkLst>
        <pc:spChg chg="add del mod">
          <ac:chgData name="pozza magdy" userId="ac1ce3788096011b" providerId="LiveId" clId="{C553FBC2-F40C-F144-A0EC-A77201E3F765}" dt="2020-09-21T10:07:36.428" v="33"/>
          <ac:spMkLst>
            <pc:docMk/>
            <pc:sldMk cId="2458758402" sldId="258"/>
            <ac:spMk id="3" creationId="{83F1D783-BBDF-7B43-A75C-D1183FE5A293}"/>
          </ac:spMkLst>
        </pc:spChg>
        <pc:picChg chg="add mod">
          <ac:chgData name="pozza magdy" userId="ac1ce3788096011b" providerId="LiveId" clId="{C553FBC2-F40C-F144-A0EC-A77201E3F765}" dt="2020-09-21T10:07:36.428" v="33"/>
          <ac:picMkLst>
            <pc:docMk/>
            <pc:sldMk cId="2458758402" sldId="258"/>
            <ac:picMk id="5" creationId="{AB9B74BE-2C02-EA45-A879-A5A4A77442F6}"/>
          </ac:picMkLst>
        </pc:picChg>
        <pc:picChg chg="del">
          <ac:chgData name="pozza magdy" userId="ac1ce3788096011b" providerId="LiveId" clId="{C553FBC2-F40C-F144-A0EC-A77201E3F765}" dt="2020-09-21T10:06:25.772" v="0" actId="478"/>
          <ac:picMkLst>
            <pc:docMk/>
            <pc:sldMk cId="2458758402" sldId="258"/>
            <ac:picMk id="73" creationId="{1DE9FC0C-DD6A-EE4A-AFB6-D8FE0390959F}"/>
          </ac:picMkLst>
        </pc:picChg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410937791" sldId="260"/>
        </pc:sldMkLst>
        <pc:spChg chg="add del mod">
          <ac:chgData name="pozza magdy" userId="ac1ce3788096011b" providerId="LiveId" clId="{C553FBC2-F40C-F144-A0EC-A77201E3F765}" dt="2020-09-21T10:07:39.634" v="34"/>
          <ac:spMkLst>
            <pc:docMk/>
            <pc:sldMk cId="410937791" sldId="260"/>
            <ac:spMk id="3" creationId="{70C8DF8F-8BC9-3643-BCF4-73ABC6C5547B}"/>
          </ac:spMkLst>
        </pc:spChg>
        <pc:spChg chg="mod">
          <ac:chgData name="pozza magdy" userId="ac1ce3788096011b" providerId="LiveId" clId="{C553FBC2-F40C-F144-A0EC-A77201E3F765}" dt="2020-09-21T10:06:29.536" v="1" actId="167"/>
          <ac:spMkLst>
            <pc:docMk/>
            <pc:sldMk cId="410937791" sldId="260"/>
            <ac:spMk id="105" creationId="{99537D31-8327-8B46-A8D4-C84858C91922}"/>
          </ac:spMkLst>
        </pc:spChg>
        <pc:picChg chg="add mod">
          <ac:chgData name="pozza magdy" userId="ac1ce3788096011b" providerId="LiveId" clId="{C553FBC2-F40C-F144-A0EC-A77201E3F765}" dt="2020-09-21T10:07:39.634" v="34"/>
          <ac:picMkLst>
            <pc:docMk/>
            <pc:sldMk cId="410937791" sldId="260"/>
            <ac:picMk id="5" creationId="{C7F54BE2-142F-344B-AF08-77B207541B98}"/>
          </ac:picMkLst>
        </pc:picChg>
        <pc:picChg chg="del">
          <ac:chgData name="pozza magdy" userId="ac1ce3788096011b" providerId="LiveId" clId="{C553FBC2-F40C-F144-A0EC-A77201E3F765}" dt="2020-09-21T10:06:30.533" v="2" actId="478"/>
          <ac:picMkLst>
            <pc:docMk/>
            <pc:sldMk cId="410937791" sldId="260"/>
            <ac:picMk id="111" creationId="{794657A9-CB45-F04B-B262-3F1EFECFCE60}"/>
          </ac:picMkLst>
        </pc:picChg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4271321052" sldId="261"/>
        </pc:sldMkLst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2890994109" sldId="262"/>
        </pc:sldMkLst>
        <pc:spChg chg="add del mod">
          <ac:chgData name="pozza magdy" userId="ac1ce3788096011b" providerId="LiveId" clId="{C553FBC2-F40C-F144-A0EC-A77201E3F765}" dt="2020-09-21T10:07:43.116" v="35"/>
          <ac:spMkLst>
            <pc:docMk/>
            <pc:sldMk cId="2890994109" sldId="262"/>
            <ac:spMk id="3" creationId="{C0265665-E6DA-A742-8D0C-6E21B9A01609}"/>
          </ac:spMkLst>
        </pc:spChg>
        <pc:spChg chg="mod">
          <ac:chgData name="pozza magdy" userId="ac1ce3788096011b" providerId="LiveId" clId="{C553FBC2-F40C-F144-A0EC-A77201E3F765}" dt="2020-09-21T10:06:33.587" v="3" actId="167"/>
          <ac:spMkLst>
            <pc:docMk/>
            <pc:sldMk cId="2890994109" sldId="262"/>
            <ac:spMk id="10" creationId="{7378E78B-6DE9-7E45-BD41-963D65537D5B}"/>
          </ac:spMkLst>
        </pc:spChg>
        <pc:picChg chg="add mod">
          <ac:chgData name="pozza magdy" userId="ac1ce3788096011b" providerId="LiveId" clId="{C553FBC2-F40C-F144-A0EC-A77201E3F765}" dt="2020-09-21T10:07:43.116" v="35"/>
          <ac:picMkLst>
            <pc:docMk/>
            <pc:sldMk cId="2890994109" sldId="262"/>
            <ac:picMk id="12" creationId="{E052DD85-613B-524D-9407-973C099C72AD}"/>
          </ac:picMkLst>
        </pc:picChg>
        <pc:picChg chg="del">
          <ac:chgData name="pozza magdy" userId="ac1ce3788096011b" providerId="LiveId" clId="{C553FBC2-F40C-F144-A0EC-A77201E3F765}" dt="2020-09-21T10:06:34.322" v="4" actId="478"/>
          <ac:picMkLst>
            <pc:docMk/>
            <pc:sldMk cId="2890994109" sldId="262"/>
            <ac:picMk id="55" creationId="{E36217E3-A17E-8F4A-ADDA-C2987991404E}"/>
          </ac:picMkLst>
        </pc:picChg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2875904747" sldId="263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4221869395" sldId="264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1445559780" sldId="265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652395579" sldId="266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2323228858" sldId="267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1643135123" sldId="268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2672209375" sldId="269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634204669" sldId="270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2748034267" sldId="271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3189694603" sldId="272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2971207898" sldId="273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2037695547" sldId="274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3031865061" sldId="275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1891884634" sldId="276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2423815493" sldId="277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3612767739" sldId="278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1742730150" sldId="279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689852811" sldId="280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2485454455" sldId="281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1251672700" sldId="282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2667874849" sldId="283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1637722727" sldId="284"/>
        </pc:sldMkLst>
      </pc:sldChg>
      <pc:sldChg chg="modTransition">
        <pc:chgData name="pozza magdy" userId="ac1ce3788096011b" providerId="LiveId" clId="{C553FBC2-F40C-F144-A0EC-A77201E3F765}" dt="2020-09-22T13:17:30.763" v="65"/>
        <pc:sldMkLst>
          <pc:docMk/>
          <pc:sldMk cId="566869845" sldId="285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1302527189" sldId="926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3602395772" sldId="927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3931163545" sldId="928"/>
        </pc:sldMkLst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3747838788" sldId="929"/>
        </pc:sldMkLst>
        <pc:spChg chg="add del mod">
          <ac:chgData name="pozza magdy" userId="ac1ce3788096011b" providerId="LiveId" clId="{C553FBC2-F40C-F144-A0EC-A77201E3F765}" dt="2020-09-21T10:08:15.762" v="57"/>
          <ac:spMkLst>
            <pc:docMk/>
            <pc:sldMk cId="3747838788" sldId="929"/>
            <ac:spMk id="3" creationId="{10B8FFF0-D0EC-FB4F-8BD4-D31DF30B62C6}"/>
          </ac:spMkLst>
        </pc:spChg>
        <pc:spChg chg="mod">
          <ac:chgData name="pozza magdy" userId="ac1ce3788096011b" providerId="LiveId" clId="{C553FBC2-F40C-F144-A0EC-A77201E3F765}" dt="2020-09-21T10:07:20.761" v="30" actId="167"/>
          <ac:spMkLst>
            <pc:docMk/>
            <pc:sldMk cId="3747838788" sldId="929"/>
            <ac:spMk id="11" creationId="{05CDD4C1-BC5D-524B-A7D8-8CE3891E266D}"/>
          </ac:spMkLst>
        </pc:spChg>
        <pc:picChg chg="add mod">
          <ac:chgData name="pozza magdy" userId="ac1ce3788096011b" providerId="LiveId" clId="{C553FBC2-F40C-F144-A0EC-A77201E3F765}" dt="2020-09-21T10:08:15.762" v="57"/>
          <ac:picMkLst>
            <pc:docMk/>
            <pc:sldMk cId="3747838788" sldId="929"/>
            <ac:picMk id="5" creationId="{22DB5DE6-AC64-214C-91FA-18F8C9773783}"/>
          </ac:picMkLst>
        </pc:picChg>
        <pc:picChg chg="del">
          <ac:chgData name="pozza magdy" userId="ac1ce3788096011b" providerId="LiveId" clId="{C553FBC2-F40C-F144-A0EC-A77201E3F765}" dt="2020-09-21T10:07:21.601" v="31" actId="478"/>
          <ac:picMkLst>
            <pc:docMk/>
            <pc:sldMk cId="3747838788" sldId="929"/>
            <ac:picMk id="6" creationId="{4632CD01-7CD9-7648-B3C4-5C69D4DFC190}"/>
          </ac:picMkLst>
        </pc:picChg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2666542583" sldId="930"/>
        </pc:sldMkLst>
        <pc:spChg chg="add del mod">
          <ac:chgData name="pozza magdy" userId="ac1ce3788096011b" providerId="LiveId" clId="{C553FBC2-F40C-F144-A0EC-A77201E3F765}" dt="2020-09-21T10:07:48.512" v="36"/>
          <ac:spMkLst>
            <pc:docMk/>
            <pc:sldMk cId="2666542583" sldId="930"/>
            <ac:spMk id="3" creationId="{FFD5059E-FAEB-594F-AB63-E40C04604FE0}"/>
          </ac:spMkLst>
        </pc:spChg>
        <pc:spChg chg="add del mod">
          <ac:chgData name="pozza magdy" userId="ac1ce3788096011b" providerId="LiveId" clId="{C553FBC2-F40C-F144-A0EC-A77201E3F765}" dt="2020-09-21T10:07:49.121" v="37"/>
          <ac:spMkLst>
            <pc:docMk/>
            <pc:sldMk cId="2666542583" sldId="930"/>
            <ac:spMk id="5" creationId="{639A8BF9-DB06-7C4A-8CE4-C65AB4BBA03C}"/>
          </ac:spMkLst>
        </pc:spChg>
        <pc:spChg chg="add del mod">
          <ac:chgData name="pozza magdy" userId="ac1ce3788096011b" providerId="LiveId" clId="{C553FBC2-F40C-F144-A0EC-A77201E3F765}" dt="2020-09-21T10:07:49.605" v="38"/>
          <ac:spMkLst>
            <pc:docMk/>
            <pc:sldMk cId="2666542583" sldId="930"/>
            <ac:spMk id="7" creationId="{D5E280CD-29D3-3D48-85E3-91724B790225}"/>
          </ac:spMkLst>
        </pc:spChg>
        <pc:picChg chg="add mod">
          <ac:chgData name="pozza magdy" userId="ac1ce3788096011b" providerId="LiveId" clId="{C553FBC2-F40C-F144-A0EC-A77201E3F765}" dt="2020-09-21T10:07:48.512" v="36"/>
          <ac:picMkLst>
            <pc:docMk/>
            <pc:sldMk cId="2666542583" sldId="930"/>
            <ac:picMk id="14" creationId="{AD84F518-DB46-5B4E-BBE0-9BF671E3FB4F}"/>
          </ac:picMkLst>
        </pc:picChg>
        <pc:picChg chg="add mod">
          <ac:chgData name="pozza magdy" userId="ac1ce3788096011b" providerId="LiveId" clId="{C553FBC2-F40C-F144-A0EC-A77201E3F765}" dt="2020-09-21T10:07:49.121" v="37"/>
          <ac:picMkLst>
            <pc:docMk/>
            <pc:sldMk cId="2666542583" sldId="930"/>
            <ac:picMk id="16" creationId="{D257CC08-4DB5-594A-98A2-146CF87B6273}"/>
          </ac:picMkLst>
        </pc:picChg>
        <pc:picChg chg="add mod">
          <ac:chgData name="pozza magdy" userId="ac1ce3788096011b" providerId="LiveId" clId="{C553FBC2-F40C-F144-A0EC-A77201E3F765}" dt="2020-09-21T10:07:49.605" v="38"/>
          <ac:picMkLst>
            <pc:docMk/>
            <pc:sldMk cId="2666542583" sldId="930"/>
            <ac:picMk id="18" creationId="{CE05D58D-684F-3540-82A4-A999505B7DE2}"/>
          </ac:picMkLst>
        </pc:picChg>
        <pc:picChg chg="del">
          <ac:chgData name="pozza magdy" userId="ac1ce3788096011b" providerId="LiveId" clId="{C553FBC2-F40C-F144-A0EC-A77201E3F765}" dt="2020-09-21T10:06:37.926" v="5" actId="478"/>
          <ac:picMkLst>
            <pc:docMk/>
            <pc:sldMk cId="2666542583" sldId="930"/>
            <ac:picMk id="123" creationId="{C4592B6E-5EB0-6A41-8E83-A3BEFFCF653A}"/>
          </ac:picMkLst>
        </pc:picChg>
        <pc:picChg chg="del">
          <ac:chgData name="pozza magdy" userId="ac1ce3788096011b" providerId="LiveId" clId="{C553FBC2-F40C-F144-A0EC-A77201E3F765}" dt="2020-09-21T10:06:38.551" v="6" actId="478"/>
          <ac:picMkLst>
            <pc:docMk/>
            <pc:sldMk cId="2666542583" sldId="930"/>
            <ac:picMk id="125" creationId="{E4C195EF-D458-1B4A-B9E0-282E7ACC6F72}"/>
          </ac:picMkLst>
        </pc:picChg>
        <pc:picChg chg="del">
          <ac:chgData name="pozza magdy" userId="ac1ce3788096011b" providerId="LiveId" clId="{C553FBC2-F40C-F144-A0EC-A77201E3F765}" dt="2020-09-21T10:06:39.282" v="7" actId="478"/>
          <ac:picMkLst>
            <pc:docMk/>
            <pc:sldMk cId="2666542583" sldId="930"/>
            <ac:picMk id="127" creationId="{9AEB7E8B-69D9-7C4A-ADD1-1C3ED7D048CF}"/>
          </ac:picMkLst>
        </pc:picChg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3656430911" sldId="931"/>
        </pc:sldMkLst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2904428793" sldId="932"/>
        </pc:sldMkLst>
        <pc:spChg chg="del">
          <ac:chgData name="pozza magdy" userId="ac1ce3788096011b" providerId="LiveId" clId="{C553FBC2-F40C-F144-A0EC-A77201E3F765}" dt="2020-09-21T10:06:52.001" v="13" actId="478"/>
          <ac:spMkLst>
            <pc:docMk/>
            <pc:sldMk cId="2904428793" sldId="932"/>
            <ac:spMk id="2" creationId="{C393068F-0E79-4E48-9A75-93E937ABC73A}"/>
          </ac:spMkLst>
        </pc:spChg>
        <pc:spChg chg="add del mod">
          <ac:chgData name="pozza magdy" userId="ac1ce3788096011b" providerId="LiveId" clId="{C553FBC2-F40C-F144-A0EC-A77201E3F765}" dt="2020-09-21T10:07:51.787" v="39"/>
          <ac:spMkLst>
            <pc:docMk/>
            <pc:sldMk cId="2904428793" sldId="932"/>
            <ac:spMk id="4" creationId="{83467994-3159-1E4D-A099-69AADD991098}"/>
          </ac:spMkLst>
        </pc:spChg>
        <pc:spChg chg="add del mod">
          <ac:chgData name="pozza magdy" userId="ac1ce3788096011b" providerId="LiveId" clId="{C553FBC2-F40C-F144-A0EC-A77201E3F765}" dt="2020-09-21T10:07:52.183" v="40"/>
          <ac:spMkLst>
            <pc:docMk/>
            <pc:sldMk cId="2904428793" sldId="932"/>
            <ac:spMk id="6" creationId="{542A1D68-DF2C-5441-8F09-9927709EAAD3}"/>
          </ac:spMkLst>
        </pc:spChg>
        <pc:spChg chg="add del mod">
          <ac:chgData name="pozza magdy" userId="ac1ce3788096011b" providerId="LiveId" clId="{C553FBC2-F40C-F144-A0EC-A77201E3F765}" dt="2020-09-21T10:07:53.039" v="42"/>
          <ac:spMkLst>
            <pc:docMk/>
            <pc:sldMk cId="2904428793" sldId="932"/>
            <ac:spMk id="13" creationId="{D99849EF-645A-C24C-BE38-AB5D824CFC4A}"/>
          </ac:spMkLst>
        </pc:spChg>
        <pc:spChg chg="add del mod">
          <ac:chgData name="pozza magdy" userId="ac1ce3788096011b" providerId="LiveId" clId="{C553FBC2-F40C-F144-A0EC-A77201E3F765}" dt="2020-09-21T10:07:52.653" v="41"/>
          <ac:spMkLst>
            <pc:docMk/>
            <pc:sldMk cId="2904428793" sldId="932"/>
            <ac:spMk id="15" creationId="{0F4EF19B-F445-C243-BA4C-31DF277D39C7}"/>
          </ac:spMkLst>
        </pc:spChg>
        <pc:spChg chg="del">
          <ac:chgData name="pozza magdy" userId="ac1ce3788096011b" providerId="LiveId" clId="{C553FBC2-F40C-F144-A0EC-A77201E3F765}" dt="2020-09-21T10:06:52.001" v="13" actId="478"/>
          <ac:spMkLst>
            <pc:docMk/>
            <pc:sldMk cId="2904428793" sldId="932"/>
            <ac:spMk id="20" creationId="{0B5D046B-5C1A-484C-BF50-190589173D9D}"/>
          </ac:spMkLst>
        </pc:spChg>
        <pc:spChg chg="del">
          <ac:chgData name="pozza magdy" userId="ac1ce3788096011b" providerId="LiveId" clId="{C553FBC2-F40C-F144-A0EC-A77201E3F765}" dt="2020-09-21T10:06:52.001" v="13" actId="478"/>
          <ac:spMkLst>
            <pc:docMk/>
            <pc:sldMk cId="2904428793" sldId="932"/>
            <ac:spMk id="21" creationId="{2A62A3CC-37F3-BA4D-8CB9-14C112A91C00}"/>
          </ac:spMkLst>
        </pc:spChg>
        <pc:spChg chg="del">
          <ac:chgData name="pozza magdy" userId="ac1ce3788096011b" providerId="LiveId" clId="{C553FBC2-F40C-F144-A0EC-A77201E3F765}" dt="2020-09-21T10:06:52.001" v="13" actId="478"/>
          <ac:spMkLst>
            <pc:docMk/>
            <pc:sldMk cId="2904428793" sldId="932"/>
            <ac:spMk id="22" creationId="{D764C51E-4D5E-614F-848C-C8328A5ABE35}"/>
          </ac:spMkLst>
        </pc:spChg>
        <pc:picChg chg="add mod">
          <ac:chgData name="pozza magdy" userId="ac1ce3788096011b" providerId="LiveId" clId="{C553FBC2-F40C-F144-A0EC-A77201E3F765}" dt="2020-09-21T10:07:51.787" v="39"/>
          <ac:picMkLst>
            <pc:docMk/>
            <pc:sldMk cId="2904428793" sldId="932"/>
            <ac:picMk id="17" creationId="{9FAC9EBA-AF52-3A49-8391-9732314CD319}"/>
          </ac:picMkLst>
        </pc:picChg>
        <pc:picChg chg="add mod">
          <ac:chgData name="pozza magdy" userId="ac1ce3788096011b" providerId="LiveId" clId="{C553FBC2-F40C-F144-A0EC-A77201E3F765}" dt="2020-09-21T10:07:52.183" v="40"/>
          <ac:picMkLst>
            <pc:docMk/>
            <pc:sldMk cId="2904428793" sldId="932"/>
            <ac:picMk id="19" creationId="{4029285F-6162-5B4C-818A-8B3662CBD8FF}"/>
          </ac:picMkLst>
        </pc:picChg>
        <pc:picChg chg="add mod">
          <ac:chgData name="pozza magdy" userId="ac1ce3788096011b" providerId="LiveId" clId="{C553FBC2-F40C-F144-A0EC-A77201E3F765}" dt="2020-09-21T10:07:52.653" v="41"/>
          <ac:picMkLst>
            <pc:docMk/>
            <pc:sldMk cId="2904428793" sldId="932"/>
            <ac:picMk id="35" creationId="{905A4DFF-2379-054C-ABD7-10F78264DB14}"/>
          </ac:picMkLst>
        </pc:picChg>
        <pc:picChg chg="add mod">
          <ac:chgData name="pozza magdy" userId="ac1ce3788096011b" providerId="LiveId" clId="{C553FBC2-F40C-F144-A0EC-A77201E3F765}" dt="2020-09-21T10:07:53.039" v="42"/>
          <ac:picMkLst>
            <pc:docMk/>
            <pc:sldMk cId="2904428793" sldId="932"/>
            <ac:picMk id="66" creationId="{262ADF93-0F47-984C-B9CB-C18A6706D665}"/>
          </ac:picMkLst>
        </pc:picChg>
        <pc:picChg chg="del">
          <ac:chgData name="pozza magdy" userId="ac1ce3788096011b" providerId="LiveId" clId="{C553FBC2-F40C-F144-A0EC-A77201E3F765}" dt="2020-09-21T10:06:41.600" v="8" actId="478"/>
          <ac:picMkLst>
            <pc:docMk/>
            <pc:sldMk cId="2904428793" sldId="932"/>
            <ac:picMk id="113" creationId="{748E6070-A525-7042-9618-C3B0D785AA7A}"/>
          </ac:picMkLst>
        </pc:picChg>
        <pc:picChg chg="del">
          <ac:chgData name="pozza magdy" userId="ac1ce3788096011b" providerId="LiveId" clId="{C553FBC2-F40C-F144-A0EC-A77201E3F765}" dt="2020-09-21T10:06:42.148" v="9" actId="478"/>
          <ac:picMkLst>
            <pc:docMk/>
            <pc:sldMk cId="2904428793" sldId="932"/>
            <ac:picMk id="115" creationId="{ABDF14F5-6B0B-5E4D-B1FC-B0E55E596C25}"/>
          </ac:picMkLst>
        </pc:picChg>
        <pc:picChg chg="del">
          <ac:chgData name="pozza magdy" userId="ac1ce3788096011b" providerId="LiveId" clId="{C553FBC2-F40C-F144-A0EC-A77201E3F765}" dt="2020-09-21T10:06:43.261" v="11" actId="478"/>
          <ac:picMkLst>
            <pc:docMk/>
            <pc:sldMk cId="2904428793" sldId="932"/>
            <ac:picMk id="117" creationId="{E5B5BE48-271E-3F41-A9D8-E8710A3FE253}"/>
          </ac:picMkLst>
        </pc:picChg>
        <pc:picChg chg="del">
          <ac:chgData name="pozza magdy" userId="ac1ce3788096011b" providerId="LiveId" clId="{C553FBC2-F40C-F144-A0EC-A77201E3F765}" dt="2020-09-21T10:06:42.740" v="10" actId="478"/>
          <ac:picMkLst>
            <pc:docMk/>
            <pc:sldMk cId="2904428793" sldId="932"/>
            <ac:picMk id="119" creationId="{CB8274D6-6C15-6E44-AD19-73894DD42B76}"/>
          </ac:picMkLst>
        </pc:picChg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349307623" sldId="933"/>
        </pc:sldMkLst>
        <pc:spChg chg="add del mod">
          <ac:chgData name="pozza magdy" userId="ac1ce3788096011b" providerId="LiveId" clId="{C553FBC2-F40C-F144-A0EC-A77201E3F765}" dt="2020-09-21T10:07:59.112" v="46"/>
          <ac:spMkLst>
            <pc:docMk/>
            <pc:sldMk cId="349307623" sldId="933"/>
            <ac:spMk id="3" creationId="{07E649DB-E40C-9C4E-A05D-405AAF0BC5B4}"/>
          </ac:spMkLst>
        </pc:spChg>
        <pc:spChg chg="add del mod">
          <ac:chgData name="pozza magdy" userId="ac1ce3788096011b" providerId="LiveId" clId="{C553FBC2-F40C-F144-A0EC-A77201E3F765}" dt="2020-09-21T10:07:59.578" v="47"/>
          <ac:spMkLst>
            <pc:docMk/>
            <pc:sldMk cId="349307623" sldId="933"/>
            <ac:spMk id="5" creationId="{4E84D77D-4441-1B4A-94DE-D495393D6F87}"/>
          </ac:spMkLst>
        </pc:spChg>
        <pc:spChg chg="add del mod">
          <ac:chgData name="pozza magdy" userId="ac1ce3788096011b" providerId="LiveId" clId="{C553FBC2-F40C-F144-A0EC-A77201E3F765}" dt="2020-09-21T10:08:00.046" v="48"/>
          <ac:spMkLst>
            <pc:docMk/>
            <pc:sldMk cId="349307623" sldId="933"/>
            <ac:spMk id="7" creationId="{E0DFC413-C3C8-3A45-8265-CF837205E270}"/>
          </ac:spMkLst>
        </pc:spChg>
        <pc:picChg chg="add mod">
          <ac:chgData name="pozza magdy" userId="ac1ce3788096011b" providerId="LiveId" clId="{C553FBC2-F40C-F144-A0EC-A77201E3F765}" dt="2020-09-21T10:07:59.112" v="46"/>
          <ac:picMkLst>
            <pc:docMk/>
            <pc:sldMk cId="349307623" sldId="933"/>
            <ac:picMk id="14" creationId="{915293A3-187E-9F40-B451-CBCA162ADA6A}"/>
          </ac:picMkLst>
        </pc:picChg>
        <pc:picChg chg="add mod">
          <ac:chgData name="pozza magdy" userId="ac1ce3788096011b" providerId="LiveId" clId="{C553FBC2-F40C-F144-A0EC-A77201E3F765}" dt="2020-09-21T10:07:59.578" v="47"/>
          <ac:picMkLst>
            <pc:docMk/>
            <pc:sldMk cId="349307623" sldId="933"/>
            <ac:picMk id="16" creationId="{04359379-FE8E-F146-ADBC-A43039BED39F}"/>
          </ac:picMkLst>
        </pc:picChg>
        <pc:picChg chg="add mod">
          <ac:chgData name="pozza magdy" userId="ac1ce3788096011b" providerId="LiveId" clId="{C553FBC2-F40C-F144-A0EC-A77201E3F765}" dt="2020-09-21T10:08:00.046" v="48"/>
          <ac:picMkLst>
            <pc:docMk/>
            <pc:sldMk cId="349307623" sldId="933"/>
            <ac:picMk id="18" creationId="{BF93E30A-91F1-2746-A919-A10ECF8210F3}"/>
          </ac:picMkLst>
        </pc:picChg>
        <pc:picChg chg="del">
          <ac:chgData name="pozza magdy" userId="ac1ce3788096011b" providerId="LiveId" clId="{C553FBC2-F40C-F144-A0EC-A77201E3F765}" dt="2020-09-21T10:06:59.229" v="17" actId="478"/>
          <ac:picMkLst>
            <pc:docMk/>
            <pc:sldMk cId="349307623" sldId="933"/>
            <ac:picMk id="28" creationId="{04152592-9DBE-9E43-97E4-EC3E1E4B24A5}"/>
          </ac:picMkLst>
        </pc:picChg>
        <pc:picChg chg="del">
          <ac:chgData name="pozza magdy" userId="ac1ce3788096011b" providerId="LiveId" clId="{C553FBC2-F40C-F144-A0EC-A77201E3F765}" dt="2020-09-21T10:06:59.834" v="18" actId="478"/>
          <ac:picMkLst>
            <pc:docMk/>
            <pc:sldMk cId="349307623" sldId="933"/>
            <ac:picMk id="30" creationId="{AFCD395D-378C-DA42-91FE-E96B03B8BA8B}"/>
          </ac:picMkLst>
        </pc:picChg>
        <pc:picChg chg="del">
          <ac:chgData name="pozza magdy" userId="ac1ce3788096011b" providerId="LiveId" clId="{C553FBC2-F40C-F144-A0EC-A77201E3F765}" dt="2020-09-21T10:07:00.442" v="19" actId="478"/>
          <ac:picMkLst>
            <pc:docMk/>
            <pc:sldMk cId="349307623" sldId="933"/>
            <ac:picMk id="32" creationId="{A5EE3122-89BF-8541-BC90-39177529CDC8}"/>
          </ac:picMkLst>
        </pc:picChg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252313853" sldId="934"/>
        </pc:sldMkLst>
        <pc:spChg chg="add del mod">
          <ac:chgData name="pozza magdy" userId="ac1ce3788096011b" providerId="LiveId" clId="{C553FBC2-F40C-F144-A0EC-A77201E3F765}" dt="2020-09-21T10:07:56.716" v="44"/>
          <ac:spMkLst>
            <pc:docMk/>
            <pc:sldMk cId="252313853" sldId="934"/>
            <ac:spMk id="3" creationId="{5253C52D-7869-2B43-B09A-A85A5C755FFB}"/>
          </ac:spMkLst>
        </pc:spChg>
        <pc:spChg chg="add del mod">
          <ac:chgData name="pozza magdy" userId="ac1ce3788096011b" providerId="LiveId" clId="{C553FBC2-F40C-F144-A0EC-A77201E3F765}" dt="2020-09-21T10:07:57.097" v="45"/>
          <ac:spMkLst>
            <pc:docMk/>
            <pc:sldMk cId="252313853" sldId="934"/>
            <ac:spMk id="6" creationId="{298D8EEB-9A86-3147-B027-124DA4DD7F55}"/>
          </ac:spMkLst>
        </pc:spChg>
        <pc:picChg chg="del">
          <ac:chgData name="pozza magdy" userId="ac1ce3788096011b" providerId="LiveId" clId="{C553FBC2-F40C-F144-A0EC-A77201E3F765}" dt="2020-09-21T10:06:56.384" v="15" actId="478"/>
          <ac:picMkLst>
            <pc:docMk/>
            <pc:sldMk cId="252313853" sldId="934"/>
            <ac:picMk id="5" creationId="{F4D58E82-82FF-4B4E-96D5-4DDEA870445A}"/>
          </ac:picMkLst>
        </pc:picChg>
        <pc:picChg chg="del">
          <ac:chgData name="pozza magdy" userId="ac1ce3788096011b" providerId="LiveId" clId="{C553FBC2-F40C-F144-A0EC-A77201E3F765}" dt="2020-09-21T10:06:56.871" v="16" actId="478"/>
          <ac:picMkLst>
            <pc:docMk/>
            <pc:sldMk cId="252313853" sldId="934"/>
            <ac:picMk id="7" creationId="{AEBA1D5B-FCAA-4B45-B090-D8520CCB5074}"/>
          </ac:picMkLst>
        </pc:picChg>
        <pc:picChg chg="add mod">
          <ac:chgData name="pozza magdy" userId="ac1ce3788096011b" providerId="LiveId" clId="{C553FBC2-F40C-F144-A0EC-A77201E3F765}" dt="2020-09-21T10:07:56.716" v="44"/>
          <ac:picMkLst>
            <pc:docMk/>
            <pc:sldMk cId="252313853" sldId="934"/>
            <ac:picMk id="14" creationId="{EC56857C-45CC-4744-BE63-063BD0400720}"/>
          </ac:picMkLst>
        </pc:picChg>
        <pc:picChg chg="add mod">
          <ac:chgData name="pozza magdy" userId="ac1ce3788096011b" providerId="LiveId" clId="{C553FBC2-F40C-F144-A0EC-A77201E3F765}" dt="2020-09-21T10:07:57.097" v="45"/>
          <ac:picMkLst>
            <pc:docMk/>
            <pc:sldMk cId="252313853" sldId="934"/>
            <ac:picMk id="16" creationId="{02F14E4C-4BCC-3344-BD7C-8FBB1604C42B}"/>
          </ac:picMkLst>
        </pc:picChg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2217555898" sldId="936"/>
        </pc:sldMkLst>
        <pc:spChg chg="add del mod">
          <ac:chgData name="pozza magdy" userId="ac1ce3788096011b" providerId="LiveId" clId="{C553FBC2-F40C-F144-A0EC-A77201E3F765}" dt="2020-09-21T10:07:55.080" v="43"/>
          <ac:spMkLst>
            <pc:docMk/>
            <pc:sldMk cId="2217555898" sldId="936"/>
            <ac:spMk id="3" creationId="{508AD518-8E7C-3A4A-AE2B-A00190835D1A}"/>
          </ac:spMkLst>
        </pc:spChg>
        <pc:picChg chg="del">
          <ac:chgData name="pozza magdy" userId="ac1ce3788096011b" providerId="LiveId" clId="{C553FBC2-F40C-F144-A0EC-A77201E3F765}" dt="2020-09-21T10:06:54.402" v="14" actId="478"/>
          <ac:picMkLst>
            <pc:docMk/>
            <pc:sldMk cId="2217555898" sldId="936"/>
            <ac:picMk id="13" creationId="{C92E77AD-78B3-F14B-8A2F-C35AA7981D6A}"/>
          </ac:picMkLst>
        </pc:picChg>
        <pc:picChg chg="add mod">
          <ac:chgData name="pozza magdy" userId="ac1ce3788096011b" providerId="LiveId" clId="{C553FBC2-F40C-F144-A0EC-A77201E3F765}" dt="2020-09-21T10:07:55.080" v="43"/>
          <ac:picMkLst>
            <pc:docMk/>
            <pc:sldMk cId="2217555898" sldId="936"/>
            <ac:picMk id="14" creationId="{3B0FEB62-6253-7042-96A6-3E58D20D7237}"/>
          </ac:picMkLst>
        </pc:picChg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3866747260" sldId="937"/>
        </pc:sldMkLst>
        <pc:spChg chg="add del mod">
          <ac:chgData name="pozza magdy" userId="ac1ce3788096011b" providerId="LiveId" clId="{C553FBC2-F40C-F144-A0EC-A77201E3F765}" dt="2020-09-21T10:08:03.451" v="51"/>
          <ac:spMkLst>
            <pc:docMk/>
            <pc:sldMk cId="3866747260" sldId="937"/>
            <ac:spMk id="3" creationId="{1DC4E093-5E95-D04A-8289-863E8CB41CD3}"/>
          </ac:spMkLst>
        </pc:spChg>
        <pc:spChg chg="add del mod">
          <ac:chgData name="pozza magdy" userId="ac1ce3788096011b" providerId="LiveId" clId="{C553FBC2-F40C-F144-A0EC-A77201E3F765}" dt="2020-09-21T10:08:02.513" v="49"/>
          <ac:spMkLst>
            <pc:docMk/>
            <pc:sldMk cId="3866747260" sldId="937"/>
            <ac:spMk id="10" creationId="{B937F2A8-AD1C-4644-A6A5-03FC1AC1EEE1}"/>
          </ac:spMkLst>
        </pc:spChg>
        <pc:spChg chg="add del mod">
          <ac:chgData name="pozza magdy" userId="ac1ce3788096011b" providerId="LiveId" clId="{C553FBC2-F40C-F144-A0EC-A77201E3F765}" dt="2020-09-21T10:08:03.929" v="52"/>
          <ac:spMkLst>
            <pc:docMk/>
            <pc:sldMk cId="3866747260" sldId="937"/>
            <ac:spMk id="12" creationId="{C422F4C9-6BC1-4C48-8BCD-33D24D99A0EC}"/>
          </ac:spMkLst>
        </pc:spChg>
        <pc:spChg chg="add del mod">
          <ac:chgData name="pozza magdy" userId="ac1ce3788096011b" providerId="LiveId" clId="{C553FBC2-F40C-F144-A0EC-A77201E3F765}" dt="2020-09-21T10:08:02.925" v="50"/>
          <ac:spMkLst>
            <pc:docMk/>
            <pc:sldMk cId="3866747260" sldId="937"/>
            <ac:spMk id="18" creationId="{72A4106B-9A9A-D14D-A6F5-26057291BEFD}"/>
          </ac:spMkLst>
        </pc:spChg>
        <pc:picChg chg="add mod">
          <ac:chgData name="pozza magdy" userId="ac1ce3788096011b" providerId="LiveId" clId="{C553FBC2-F40C-F144-A0EC-A77201E3F765}" dt="2020-09-21T10:08:02.513" v="49"/>
          <ac:picMkLst>
            <pc:docMk/>
            <pc:sldMk cId="3866747260" sldId="937"/>
            <ac:picMk id="20" creationId="{37719D0C-D3F2-D440-A605-114339FC54F4}"/>
          </ac:picMkLst>
        </pc:picChg>
        <pc:picChg chg="del">
          <ac:chgData name="pozza magdy" userId="ac1ce3788096011b" providerId="LiveId" clId="{C553FBC2-F40C-F144-A0EC-A77201E3F765}" dt="2020-09-21T10:07:02.646" v="20" actId="478"/>
          <ac:picMkLst>
            <pc:docMk/>
            <pc:sldMk cId="3866747260" sldId="937"/>
            <ac:picMk id="22" creationId="{64DBF901-2A05-BA4F-8F4C-D907EBFCBE78}"/>
          </ac:picMkLst>
        </pc:picChg>
        <pc:picChg chg="add mod">
          <ac:chgData name="pozza magdy" userId="ac1ce3788096011b" providerId="LiveId" clId="{C553FBC2-F40C-F144-A0EC-A77201E3F765}" dt="2020-09-21T10:08:02.925" v="50"/>
          <ac:picMkLst>
            <pc:docMk/>
            <pc:sldMk cId="3866747260" sldId="937"/>
            <ac:picMk id="23" creationId="{2797DBF1-2D36-8A41-83FF-0A278C54135F}"/>
          </ac:picMkLst>
        </pc:picChg>
        <pc:picChg chg="del">
          <ac:chgData name="pozza magdy" userId="ac1ce3788096011b" providerId="LiveId" clId="{C553FBC2-F40C-F144-A0EC-A77201E3F765}" dt="2020-09-21T10:07:03.552" v="22" actId="478"/>
          <ac:picMkLst>
            <pc:docMk/>
            <pc:sldMk cId="3866747260" sldId="937"/>
            <ac:picMk id="24" creationId="{5C333BE5-8778-8E4F-979D-D4FC036350C9}"/>
          </ac:picMkLst>
        </pc:picChg>
        <pc:picChg chg="del">
          <ac:chgData name="pozza magdy" userId="ac1ce3788096011b" providerId="LiveId" clId="{C553FBC2-F40C-F144-A0EC-A77201E3F765}" dt="2020-09-21T10:07:03.161" v="21" actId="478"/>
          <ac:picMkLst>
            <pc:docMk/>
            <pc:sldMk cId="3866747260" sldId="937"/>
            <ac:picMk id="26" creationId="{6F663B2B-D917-D143-9C5A-B7AFF1CBE46A}"/>
          </ac:picMkLst>
        </pc:picChg>
        <pc:picChg chg="add mod">
          <ac:chgData name="pozza magdy" userId="ac1ce3788096011b" providerId="LiveId" clId="{C553FBC2-F40C-F144-A0EC-A77201E3F765}" dt="2020-09-21T10:08:03.451" v="51"/>
          <ac:picMkLst>
            <pc:docMk/>
            <pc:sldMk cId="3866747260" sldId="937"/>
            <ac:picMk id="27" creationId="{BBB59D0F-BA4A-424D-992B-1F30A46FEB0D}"/>
          </ac:picMkLst>
        </pc:picChg>
        <pc:picChg chg="add mod">
          <ac:chgData name="pozza magdy" userId="ac1ce3788096011b" providerId="LiveId" clId="{C553FBC2-F40C-F144-A0EC-A77201E3F765}" dt="2020-09-21T10:08:03.929" v="52"/>
          <ac:picMkLst>
            <pc:docMk/>
            <pc:sldMk cId="3866747260" sldId="937"/>
            <ac:picMk id="29" creationId="{AA13DD89-5D91-BF46-804F-7EDD6AAD3EA8}"/>
          </ac:picMkLst>
        </pc:picChg>
        <pc:picChg chg="del">
          <ac:chgData name="pozza magdy" userId="ac1ce3788096011b" providerId="LiveId" clId="{C553FBC2-F40C-F144-A0EC-A77201E3F765}" dt="2020-09-21T10:07:04.119" v="23" actId="478"/>
          <ac:picMkLst>
            <pc:docMk/>
            <pc:sldMk cId="3866747260" sldId="937"/>
            <ac:picMk id="32" creationId="{BE07B475-20AD-8B47-9D28-9B14FD309194}"/>
          </ac:picMkLst>
        </pc:picChg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4250198525" sldId="938"/>
        </pc:sldMkLst>
        <pc:spChg chg="add del mod">
          <ac:chgData name="pozza magdy" userId="ac1ce3788096011b" providerId="LiveId" clId="{C553FBC2-F40C-F144-A0EC-A77201E3F765}" dt="2020-09-21T10:08:06.335" v="53"/>
          <ac:spMkLst>
            <pc:docMk/>
            <pc:sldMk cId="4250198525" sldId="938"/>
            <ac:spMk id="3" creationId="{6F59F9B3-5CA8-5440-AC03-90B02B36ADE2}"/>
          </ac:spMkLst>
        </pc:spChg>
        <pc:spChg chg="add del mod">
          <ac:chgData name="pozza magdy" userId="ac1ce3788096011b" providerId="LiveId" clId="{C553FBC2-F40C-F144-A0EC-A77201E3F765}" dt="2020-09-21T10:08:06.715" v="54"/>
          <ac:spMkLst>
            <pc:docMk/>
            <pc:sldMk cId="4250198525" sldId="938"/>
            <ac:spMk id="12" creationId="{4B15F39A-1694-CA46-87BB-2A44FBEAC95F}"/>
          </ac:spMkLst>
        </pc:spChg>
        <pc:spChg chg="add del mod">
          <ac:chgData name="pozza magdy" userId="ac1ce3788096011b" providerId="LiveId" clId="{C553FBC2-F40C-F144-A0EC-A77201E3F765}" dt="2020-09-21T10:08:07.168" v="55"/>
          <ac:spMkLst>
            <pc:docMk/>
            <pc:sldMk cId="4250198525" sldId="938"/>
            <ac:spMk id="14" creationId="{5EBCCFE9-2092-8348-B2DC-5832FB5D8ECB}"/>
          </ac:spMkLst>
        </pc:spChg>
        <pc:spChg chg="add del mod">
          <ac:chgData name="pozza magdy" userId="ac1ce3788096011b" providerId="LiveId" clId="{C553FBC2-F40C-F144-A0EC-A77201E3F765}" dt="2020-09-21T10:08:07.585" v="56"/>
          <ac:spMkLst>
            <pc:docMk/>
            <pc:sldMk cId="4250198525" sldId="938"/>
            <ac:spMk id="16" creationId="{D63C2500-4452-B443-BCB1-AED07E6F927F}"/>
          </ac:spMkLst>
        </pc:spChg>
        <pc:picChg chg="add mod">
          <ac:chgData name="pozza magdy" userId="ac1ce3788096011b" providerId="LiveId" clId="{C553FBC2-F40C-F144-A0EC-A77201E3F765}" dt="2020-09-21T10:08:06.335" v="53"/>
          <ac:picMkLst>
            <pc:docMk/>
            <pc:sldMk cId="4250198525" sldId="938"/>
            <ac:picMk id="18" creationId="{6C9E3F72-B451-A642-9CA8-475703F3E037}"/>
          </ac:picMkLst>
        </pc:picChg>
        <pc:picChg chg="add mod">
          <ac:chgData name="pozza magdy" userId="ac1ce3788096011b" providerId="LiveId" clId="{C553FBC2-F40C-F144-A0EC-A77201E3F765}" dt="2020-09-21T10:08:06.715" v="54"/>
          <ac:picMkLst>
            <pc:docMk/>
            <pc:sldMk cId="4250198525" sldId="938"/>
            <ac:picMk id="26" creationId="{E96A035C-5F9A-9A4F-9569-2AD74D1B633B}"/>
          </ac:picMkLst>
        </pc:picChg>
        <pc:picChg chg="add mod">
          <ac:chgData name="pozza magdy" userId="ac1ce3788096011b" providerId="LiveId" clId="{C553FBC2-F40C-F144-A0EC-A77201E3F765}" dt="2020-09-21T10:08:07.168" v="55"/>
          <ac:picMkLst>
            <pc:docMk/>
            <pc:sldMk cId="4250198525" sldId="938"/>
            <ac:picMk id="34" creationId="{33881E07-556E-4748-BCAD-922BA862E593}"/>
          </ac:picMkLst>
        </pc:picChg>
        <pc:picChg chg="add mod">
          <ac:chgData name="pozza magdy" userId="ac1ce3788096011b" providerId="LiveId" clId="{C553FBC2-F40C-F144-A0EC-A77201E3F765}" dt="2020-09-21T10:08:07.585" v="56"/>
          <ac:picMkLst>
            <pc:docMk/>
            <pc:sldMk cId="4250198525" sldId="938"/>
            <ac:picMk id="36" creationId="{B167AD95-0FAA-F24E-B3F2-E68FBB93683F}"/>
          </ac:picMkLst>
        </pc:picChg>
        <pc:picChg chg="del">
          <ac:chgData name="pozza magdy" userId="ac1ce3788096011b" providerId="LiveId" clId="{C553FBC2-F40C-F144-A0EC-A77201E3F765}" dt="2020-09-21T10:07:07.069" v="24" actId="478"/>
          <ac:picMkLst>
            <pc:docMk/>
            <pc:sldMk cId="4250198525" sldId="938"/>
            <ac:picMk id="78" creationId="{BBF37082-CEFA-8D43-B658-FD4FB597C8E3}"/>
          </ac:picMkLst>
        </pc:picChg>
        <pc:picChg chg="del">
          <ac:chgData name="pozza magdy" userId="ac1ce3788096011b" providerId="LiveId" clId="{C553FBC2-F40C-F144-A0EC-A77201E3F765}" dt="2020-09-21T10:07:07.713" v="25" actId="478"/>
          <ac:picMkLst>
            <pc:docMk/>
            <pc:sldMk cId="4250198525" sldId="938"/>
            <ac:picMk id="80" creationId="{226451CC-CAA5-944E-9629-CE66F273F259}"/>
          </ac:picMkLst>
        </pc:picChg>
        <pc:picChg chg="del">
          <ac:chgData name="pozza magdy" userId="ac1ce3788096011b" providerId="LiveId" clId="{C553FBC2-F40C-F144-A0EC-A77201E3F765}" dt="2020-09-21T10:07:08.401" v="26" actId="478"/>
          <ac:picMkLst>
            <pc:docMk/>
            <pc:sldMk cId="4250198525" sldId="938"/>
            <ac:picMk id="82" creationId="{4E6B1B8E-C082-264E-8FDB-3A7ED9280F5A}"/>
          </ac:picMkLst>
        </pc:picChg>
        <pc:picChg chg="del">
          <ac:chgData name="pozza magdy" userId="ac1ce3788096011b" providerId="LiveId" clId="{C553FBC2-F40C-F144-A0EC-A77201E3F765}" dt="2020-09-21T10:07:08.945" v="27" actId="478"/>
          <ac:picMkLst>
            <pc:docMk/>
            <pc:sldMk cId="4250198525" sldId="938"/>
            <ac:picMk id="92" creationId="{DCE7F966-84B5-D74B-B951-21CDA3D1A336}"/>
          </ac:picMkLst>
        </pc:picChg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19788881" sldId="939"/>
        </pc:sldMkLst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4027419447" sldId="940"/>
        </pc:sldMkLst>
        <pc:spChg chg="mod">
          <ac:chgData name="pozza magdy" userId="ac1ce3788096011b" providerId="LiveId" clId="{C553FBC2-F40C-F144-A0EC-A77201E3F765}" dt="2020-09-21T10:09:05.472" v="62" actId="207"/>
          <ac:spMkLst>
            <pc:docMk/>
            <pc:sldMk cId="4027419447" sldId="940"/>
            <ac:spMk id="4" creationId="{2B5C855E-4AAC-9C43-B86F-923419F9E843}"/>
          </ac:spMkLst>
        </pc:spChg>
        <pc:spChg chg="mod">
          <ac:chgData name="pozza magdy" userId="ac1ce3788096011b" providerId="LiveId" clId="{C553FBC2-F40C-F144-A0EC-A77201E3F765}" dt="2020-09-21T10:09:15.016" v="63" actId="207"/>
          <ac:spMkLst>
            <pc:docMk/>
            <pc:sldMk cId="4027419447" sldId="940"/>
            <ac:spMk id="5" creationId="{6B710AAC-AC32-1947-9446-DD246CA72808}"/>
          </ac:spMkLst>
        </pc:spChg>
        <pc:spChg chg="mod">
          <ac:chgData name="pozza magdy" userId="ac1ce3788096011b" providerId="LiveId" clId="{C553FBC2-F40C-F144-A0EC-A77201E3F765}" dt="2020-09-21T10:09:05.472" v="62" actId="207"/>
          <ac:spMkLst>
            <pc:docMk/>
            <pc:sldMk cId="4027419447" sldId="940"/>
            <ac:spMk id="6" creationId="{1497BE7D-B123-2D43-87BA-E1F13DFD72BD}"/>
          </ac:spMkLst>
        </pc:spChg>
        <pc:spChg chg="add del mod">
          <ac:chgData name="pozza magdy" userId="ac1ce3788096011b" providerId="LiveId" clId="{C553FBC2-F40C-F144-A0EC-A77201E3F765}" dt="2020-09-21T10:08:18.222" v="58"/>
          <ac:spMkLst>
            <pc:docMk/>
            <pc:sldMk cId="4027419447" sldId="940"/>
            <ac:spMk id="33" creationId="{B5C3F61D-3A0F-7E43-AA41-0BEB1C30132B}"/>
          </ac:spMkLst>
        </pc:spChg>
        <pc:spChg chg="mod">
          <ac:chgData name="pozza magdy" userId="ac1ce3788096011b" providerId="LiveId" clId="{C553FBC2-F40C-F144-A0EC-A77201E3F765}" dt="2020-09-21T10:09:05.472" v="62" actId="207"/>
          <ac:spMkLst>
            <pc:docMk/>
            <pc:sldMk cId="4027419447" sldId="940"/>
            <ac:spMk id="124" creationId="{B3B709ED-A98F-0445-BB79-C790F640C026}"/>
          </ac:spMkLst>
        </pc:spChg>
        <pc:picChg chg="add mod">
          <ac:chgData name="pozza magdy" userId="ac1ce3788096011b" providerId="LiveId" clId="{C553FBC2-F40C-F144-A0EC-A77201E3F765}" dt="2020-09-21T10:08:19.923" v="59" actId="167"/>
          <ac:picMkLst>
            <pc:docMk/>
            <pc:sldMk cId="4027419447" sldId="940"/>
            <ac:picMk id="35" creationId="{1B655669-BD19-A94D-BFEC-BA7209E15574}"/>
          </ac:picMkLst>
        </pc:picChg>
        <pc:picChg chg="del">
          <ac:chgData name="pozza magdy" userId="ac1ce3788096011b" providerId="LiveId" clId="{C553FBC2-F40C-F144-A0EC-A77201E3F765}" dt="2020-09-21T10:07:23.730" v="32" actId="478"/>
          <ac:picMkLst>
            <pc:docMk/>
            <pc:sldMk cId="4027419447" sldId="940"/>
            <ac:picMk id="120" creationId="{88383507-BA5E-FF42-B340-F9CEBD428521}"/>
          </ac:picMkLst>
        </pc:picChg>
      </pc:sldChg>
    </pc:docChg>
  </pc:docChgLst>
  <pc:docChgLst>
    <pc:chgData name="pozza magdy" userId="ac1ce3788096011b" providerId="LiveId" clId="{3DF4F525-DFD6-5747-A703-014C163FB8F3}"/>
    <pc:docChg chg="undo custSel modSld">
      <pc:chgData name="pozza magdy" userId="ac1ce3788096011b" providerId="LiveId" clId="{3DF4F525-DFD6-5747-A703-014C163FB8F3}" dt="2019-09-29T13:08:00.874" v="55" actId="1076"/>
      <pc:docMkLst>
        <pc:docMk/>
      </pc:docMkLst>
      <pc:sldChg chg="addSp delSp modSp">
        <pc:chgData name="pozza magdy" userId="ac1ce3788096011b" providerId="LiveId" clId="{3DF4F525-DFD6-5747-A703-014C163FB8F3}" dt="2019-09-29T13:04:48.139" v="10" actId="167"/>
        <pc:sldMkLst>
          <pc:docMk/>
          <pc:sldMk cId="3544056479" sldId="262"/>
        </pc:sldMkLst>
        <pc:spChg chg="add del mod">
          <ac:chgData name="pozza magdy" userId="ac1ce3788096011b" providerId="LiveId" clId="{3DF4F525-DFD6-5747-A703-014C163FB8F3}" dt="2019-09-29T13:03:39.824" v="2"/>
          <ac:spMkLst>
            <pc:docMk/>
            <pc:sldMk cId="3544056479" sldId="262"/>
            <ac:spMk id="7" creationId="{E9F4484B-3BA1-9147-9160-A58B3F5EB7C3}"/>
          </ac:spMkLst>
        </pc:spChg>
        <pc:spChg chg="del">
          <ac:chgData name="pozza magdy" userId="ac1ce3788096011b" providerId="LiveId" clId="{3DF4F525-DFD6-5747-A703-014C163FB8F3}" dt="2019-09-29T13:03:26.020" v="0"/>
          <ac:spMkLst>
            <pc:docMk/>
            <pc:sldMk cId="3544056479" sldId="262"/>
            <ac:spMk id="9" creationId="{139AF7F8-3B12-FA43-A3D9-96FE84F7B5E5}"/>
          </ac:spMkLst>
        </pc:spChg>
        <pc:spChg chg="add del mod">
          <ac:chgData name="pozza magdy" userId="ac1ce3788096011b" providerId="LiveId" clId="{3DF4F525-DFD6-5747-A703-014C163FB8F3}" dt="2019-09-29T13:03:57.069" v="5"/>
          <ac:spMkLst>
            <pc:docMk/>
            <pc:sldMk cId="3544056479" sldId="262"/>
            <ac:spMk id="12" creationId="{DC497AFD-7EA1-9C41-9782-5E558F8B0486}"/>
          </ac:spMkLst>
        </pc:spChg>
        <pc:spChg chg="add del mod">
          <ac:chgData name="pozza magdy" userId="ac1ce3788096011b" providerId="LiveId" clId="{3DF4F525-DFD6-5747-A703-014C163FB8F3}" dt="2019-09-29T13:04:36.687" v="8"/>
          <ac:spMkLst>
            <pc:docMk/>
            <pc:sldMk cId="3544056479" sldId="262"/>
            <ac:spMk id="17" creationId="{B5DB06D5-AE47-7944-A14C-3AB79EA4383B}"/>
          </ac:spMkLst>
        </pc:spChg>
        <pc:picChg chg="add del mod">
          <ac:chgData name="pozza magdy" userId="ac1ce3788096011b" providerId="LiveId" clId="{3DF4F525-DFD6-5747-A703-014C163FB8F3}" dt="2019-09-29T13:03:39.023" v="1" actId="478"/>
          <ac:picMkLst>
            <pc:docMk/>
            <pc:sldMk cId="3544056479" sldId="262"/>
            <ac:picMk id="4" creationId="{F027CE16-FCE2-B04F-8E1E-B2DD46606413}"/>
          </ac:picMkLst>
        </pc:picChg>
        <pc:picChg chg="add del mod modCrop">
          <ac:chgData name="pozza magdy" userId="ac1ce3788096011b" providerId="LiveId" clId="{3DF4F525-DFD6-5747-A703-014C163FB8F3}" dt="2019-09-29T13:03:56.255" v="4" actId="478"/>
          <ac:picMkLst>
            <pc:docMk/>
            <pc:sldMk cId="3544056479" sldId="262"/>
            <ac:picMk id="10" creationId="{EDB4A5E7-7C27-E84A-80F5-3C28F3911F34}"/>
          </ac:picMkLst>
        </pc:picChg>
        <pc:picChg chg="add del mod modCrop">
          <ac:chgData name="pozza magdy" userId="ac1ce3788096011b" providerId="LiveId" clId="{3DF4F525-DFD6-5747-A703-014C163FB8F3}" dt="2019-09-29T13:04:35.795" v="7" actId="478"/>
          <ac:picMkLst>
            <pc:docMk/>
            <pc:sldMk cId="3544056479" sldId="262"/>
            <ac:picMk id="15" creationId="{88DD8AB9-8C54-0F4D-826F-9A460D46B5FC}"/>
          </ac:picMkLst>
        </pc:picChg>
        <pc:picChg chg="add mod modCrop">
          <ac:chgData name="pozza magdy" userId="ac1ce3788096011b" providerId="LiveId" clId="{3DF4F525-DFD6-5747-A703-014C163FB8F3}" dt="2019-09-29T13:04:48.139" v="10" actId="167"/>
          <ac:picMkLst>
            <pc:docMk/>
            <pc:sldMk cId="3544056479" sldId="262"/>
            <ac:picMk id="20" creationId="{7BD2F587-1F28-254F-B2CF-8F5289222E29}"/>
          </ac:picMkLst>
        </pc:picChg>
      </pc:sldChg>
      <pc:sldChg chg="addSp modSp">
        <pc:chgData name="pozza magdy" userId="ac1ce3788096011b" providerId="LiveId" clId="{3DF4F525-DFD6-5747-A703-014C163FB8F3}" dt="2019-09-29T13:08:00.874" v="55" actId="1076"/>
        <pc:sldMkLst>
          <pc:docMk/>
          <pc:sldMk cId="4119233806" sldId="265"/>
        </pc:sldMkLst>
        <pc:spChg chg="mod">
          <ac:chgData name="pozza magdy" userId="ac1ce3788096011b" providerId="LiveId" clId="{3DF4F525-DFD6-5747-A703-014C163FB8F3}" dt="2019-09-29T13:07:39.870" v="51" actId="164"/>
          <ac:spMkLst>
            <pc:docMk/>
            <pc:sldMk cId="4119233806" sldId="265"/>
            <ac:spMk id="23" creationId="{83F2C748-8BE9-C24F-9DD6-A86B6EC39485}"/>
          </ac:spMkLst>
        </pc:spChg>
        <pc:spChg chg="mod">
          <ac:chgData name="pozza magdy" userId="ac1ce3788096011b" providerId="LiveId" clId="{3DF4F525-DFD6-5747-A703-014C163FB8F3}" dt="2019-09-29T13:07:36.633" v="50" actId="164"/>
          <ac:spMkLst>
            <pc:docMk/>
            <pc:sldMk cId="4119233806" sldId="265"/>
            <ac:spMk id="24" creationId="{DA04956B-F338-B046-9EAE-52335A87BE30}"/>
          </ac:spMkLst>
        </pc:spChg>
        <pc:spChg chg="mod">
          <ac:chgData name="pozza magdy" userId="ac1ce3788096011b" providerId="LiveId" clId="{3DF4F525-DFD6-5747-A703-014C163FB8F3}" dt="2019-09-29T13:07:36.633" v="50" actId="164"/>
          <ac:spMkLst>
            <pc:docMk/>
            <pc:sldMk cId="4119233806" sldId="265"/>
            <ac:spMk id="30" creationId="{5E399EF6-058B-514A-8297-38C680040D59}"/>
          </ac:spMkLst>
        </pc:spChg>
        <pc:spChg chg="mod">
          <ac:chgData name="pozza magdy" userId="ac1ce3788096011b" providerId="LiveId" clId="{3DF4F525-DFD6-5747-A703-014C163FB8F3}" dt="2019-09-29T13:07:39.870" v="51" actId="164"/>
          <ac:spMkLst>
            <pc:docMk/>
            <pc:sldMk cId="4119233806" sldId="265"/>
            <ac:spMk id="32" creationId="{61EEC637-4F3F-444A-A1D2-6A82A5A5382C}"/>
          </ac:spMkLst>
        </pc:spChg>
        <pc:spChg chg="mod">
          <ac:chgData name="pozza magdy" userId="ac1ce3788096011b" providerId="LiveId" clId="{3DF4F525-DFD6-5747-A703-014C163FB8F3}" dt="2019-09-29T13:07:39.870" v="51" actId="164"/>
          <ac:spMkLst>
            <pc:docMk/>
            <pc:sldMk cId="4119233806" sldId="265"/>
            <ac:spMk id="79" creationId="{7F796349-699F-F344-9A30-6CE73ED3A5B2}"/>
          </ac:spMkLst>
        </pc:spChg>
        <pc:spChg chg="mod">
          <ac:chgData name="pozza magdy" userId="ac1ce3788096011b" providerId="LiveId" clId="{3DF4F525-DFD6-5747-A703-014C163FB8F3}" dt="2019-09-29T13:07:36.633" v="50" actId="164"/>
          <ac:spMkLst>
            <pc:docMk/>
            <pc:sldMk cId="4119233806" sldId="265"/>
            <ac:spMk id="83" creationId="{A0849D18-9E5E-7E43-9B21-DF08965729D4}"/>
          </ac:spMkLst>
        </pc:spChg>
        <pc:grpChg chg="add mod">
          <ac:chgData name="pozza magdy" userId="ac1ce3788096011b" providerId="LiveId" clId="{3DF4F525-DFD6-5747-A703-014C163FB8F3}" dt="2019-09-29T13:08:00.874" v="55" actId="1076"/>
          <ac:grpSpMkLst>
            <pc:docMk/>
            <pc:sldMk cId="4119233806" sldId="265"/>
            <ac:grpSpMk id="2" creationId="{E3D4F6CF-3974-D448-8F11-1049DA092BF8}"/>
          </ac:grpSpMkLst>
        </pc:grpChg>
        <pc:grpChg chg="add mod">
          <ac:chgData name="pozza magdy" userId="ac1ce3788096011b" providerId="LiveId" clId="{3DF4F525-DFD6-5747-A703-014C163FB8F3}" dt="2019-09-29T13:07:57.140" v="54" actId="1076"/>
          <ac:grpSpMkLst>
            <pc:docMk/>
            <pc:sldMk cId="4119233806" sldId="265"/>
            <ac:grpSpMk id="3" creationId="{B2FC97EC-8A36-A041-9C93-CB6E433A4CB2}"/>
          </ac:grpSpMkLst>
        </pc:grpChg>
        <pc:grpChg chg="mod">
          <ac:chgData name="pozza magdy" userId="ac1ce3788096011b" providerId="LiveId" clId="{3DF4F525-DFD6-5747-A703-014C163FB8F3}" dt="2019-09-29T13:07:39.870" v="51" actId="164"/>
          <ac:grpSpMkLst>
            <pc:docMk/>
            <pc:sldMk cId="4119233806" sldId="265"/>
            <ac:grpSpMk id="39" creationId="{5ADD59C9-052F-7045-9659-9D5FB9FF1DD1}"/>
          </ac:grpSpMkLst>
        </pc:grpChg>
        <pc:grpChg chg="mod">
          <ac:chgData name="pozza magdy" userId="ac1ce3788096011b" providerId="LiveId" clId="{3DF4F525-DFD6-5747-A703-014C163FB8F3}" dt="2019-09-29T13:07:36.633" v="50" actId="164"/>
          <ac:grpSpMkLst>
            <pc:docMk/>
            <pc:sldMk cId="4119233806" sldId="265"/>
            <ac:grpSpMk id="42" creationId="{DE29C9A4-ECF2-964B-BB6C-B36050944220}"/>
          </ac:grpSpMkLst>
        </pc:grpChg>
        <pc:grpChg chg="mod">
          <ac:chgData name="pozza magdy" userId="ac1ce3788096011b" providerId="LiveId" clId="{3DF4F525-DFD6-5747-A703-014C163FB8F3}" dt="2019-09-29T13:07:36.633" v="50" actId="164"/>
          <ac:grpSpMkLst>
            <pc:docMk/>
            <pc:sldMk cId="4119233806" sldId="265"/>
            <ac:grpSpMk id="53" creationId="{BCEAE843-9885-2343-BA0D-1BD40949F778}"/>
          </ac:grpSpMkLst>
        </pc:grpChg>
        <pc:grpChg chg="mod">
          <ac:chgData name="pozza magdy" userId="ac1ce3788096011b" providerId="LiveId" clId="{3DF4F525-DFD6-5747-A703-014C163FB8F3}" dt="2019-09-29T13:07:39.870" v="51" actId="164"/>
          <ac:grpSpMkLst>
            <pc:docMk/>
            <pc:sldMk cId="4119233806" sldId="265"/>
            <ac:grpSpMk id="56" creationId="{510B975F-198A-8540-AB9F-7BB7822B66FB}"/>
          </ac:grpSpMkLst>
        </pc:grpChg>
      </pc:sldChg>
      <pc:sldChg chg="addSp delSp modSp">
        <pc:chgData name="pozza magdy" userId="ac1ce3788096011b" providerId="LiveId" clId="{3DF4F525-DFD6-5747-A703-014C163FB8F3}" dt="2019-09-29T13:06:28.534" v="37" actId="14861"/>
        <pc:sldMkLst>
          <pc:docMk/>
          <pc:sldMk cId="2879461484" sldId="266"/>
        </pc:sldMkLst>
        <pc:spChg chg="mod">
          <ac:chgData name="pozza magdy" userId="ac1ce3788096011b" providerId="LiveId" clId="{3DF4F525-DFD6-5747-A703-014C163FB8F3}" dt="2019-09-29T13:05:57.994" v="15" actId="14100"/>
          <ac:spMkLst>
            <pc:docMk/>
            <pc:sldMk cId="2879461484" sldId="266"/>
            <ac:spMk id="14" creationId="{D1B0AAAC-3D49-AA4B-B2AA-DC8920C7F64F}"/>
          </ac:spMkLst>
        </pc:spChg>
        <pc:spChg chg="add del mod">
          <ac:chgData name="pozza magdy" userId="ac1ce3788096011b" providerId="LiveId" clId="{3DF4F525-DFD6-5747-A703-014C163FB8F3}" dt="2019-09-29T13:06:28.534" v="37" actId="14861"/>
          <ac:spMkLst>
            <pc:docMk/>
            <pc:sldMk cId="2879461484" sldId="266"/>
            <ac:spMk id="15" creationId="{D2B2B18C-9FD5-4949-8F8A-1C6AE6165A60}"/>
          </ac:spMkLst>
        </pc:spChg>
        <pc:spChg chg="mod">
          <ac:chgData name="pozza magdy" userId="ac1ce3788096011b" providerId="LiveId" clId="{3DF4F525-DFD6-5747-A703-014C163FB8F3}" dt="2019-09-29T13:05:57.994" v="15" actId="14100"/>
          <ac:spMkLst>
            <pc:docMk/>
            <pc:sldMk cId="2879461484" sldId="266"/>
            <ac:spMk id="16" creationId="{C7860CF5-1EF8-D94C-B2DB-7D55C0618365}"/>
          </ac:spMkLst>
        </pc:spChg>
        <pc:spChg chg="add del mod">
          <ac:chgData name="pozza magdy" userId="ac1ce3788096011b" providerId="LiveId" clId="{3DF4F525-DFD6-5747-A703-014C163FB8F3}" dt="2019-09-29T13:06:28.534" v="37" actId="14861"/>
          <ac:spMkLst>
            <pc:docMk/>
            <pc:sldMk cId="2879461484" sldId="266"/>
            <ac:spMk id="17" creationId="{993F8362-0B54-1E4C-9651-A9F0112D5E40}"/>
          </ac:spMkLst>
        </pc:spChg>
      </pc:sldChg>
      <pc:sldChg chg="addSp delSp modSp">
        <pc:chgData name="pozza magdy" userId="ac1ce3788096011b" providerId="LiveId" clId="{3DF4F525-DFD6-5747-A703-014C163FB8F3}" dt="2019-09-29T13:05:21.247" v="12" actId="18131"/>
        <pc:sldMkLst>
          <pc:docMk/>
          <pc:sldMk cId="2017408645" sldId="280"/>
        </pc:sldMkLst>
        <pc:spChg chg="del">
          <ac:chgData name="pozza magdy" userId="ac1ce3788096011b" providerId="LiveId" clId="{3DF4F525-DFD6-5747-A703-014C163FB8F3}" dt="2019-09-29T13:05:16.255" v="11"/>
          <ac:spMkLst>
            <pc:docMk/>
            <pc:sldMk cId="2017408645" sldId="280"/>
            <ac:spMk id="4" creationId="{CF3979B1-64FD-B64B-87AD-2E0E1B0C3DEA}"/>
          </ac:spMkLst>
        </pc:spChg>
        <pc:picChg chg="add mod modCrop">
          <ac:chgData name="pozza magdy" userId="ac1ce3788096011b" providerId="LiveId" clId="{3DF4F525-DFD6-5747-A703-014C163FB8F3}" dt="2019-09-29T13:05:21.247" v="12" actId="18131"/>
          <ac:picMkLst>
            <pc:docMk/>
            <pc:sldMk cId="2017408645" sldId="280"/>
            <ac:picMk id="3" creationId="{DA31EEC4-2273-BD43-A76E-80777B331B99}"/>
          </ac:picMkLst>
        </pc:picChg>
      </pc:sldChg>
    </pc:docChg>
  </pc:docChgLst>
</pc:chgInfo>
</file>

<file path=ppt/charts/_rels/chart2.xml.rels><?xml version='1.0' encoding='UTF-8' standalone='yes'?>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Worksheet1.xlsx"/></Relationships>
</file>

<file path=ppt/charts/_rels/chart3.xml.rels><?xml version='1.0' encoding='UTF-8' standalone='yes'?>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package" Target="../embeddings/Microsoft_Excel_Worksheet2.xlsx"/></Relationships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2">
                    <a:alpha val="7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pPr>
            <a:r>
              <a:rPr lang="en-US" sz="1200" b="0" i="0" dirty="0">
                <a:solidFill>
                  <a:schemeClr val="tx2">
                    <a:alpha val="7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Insert Title Here</a:t>
            </a:r>
          </a:p>
        </c:rich>
      </c:tx>
      <c:layout>
        <c:manualLayout>
          <c:xMode val="edge"/>
          <c:yMode val="edge"/>
          <c:x val="0.28119578615688606"/>
          <c:y val="8.50508697958243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2">
                  <a:alpha val="7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en-EG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>
              <a:outerShdw blurRad="127000" sx="102000" sy="102000" algn="ctr" rotWithShape="0">
                <a:prstClr val="black">
                  <a:alpha val="15000"/>
                </a:prstClr>
              </a:outerShdw>
            </a:effectLst>
          </c:spPr>
          <c:explosion val="3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outerShdw blurRad="127000" sx="102000" sy="102000" algn="ctr" rotWithShape="0">
                  <a:prstClr val="black">
                    <a:alpha val="1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649-AF4A-B125-1BA8F5412BE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>
                <a:outerShdw blurRad="127000" sx="102000" sy="102000" algn="ctr" rotWithShape="0">
                  <a:prstClr val="black">
                    <a:alpha val="1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649-AF4A-B125-1BA8F5412BE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outerShdw blurRad="127000" sx="102000" sy="102000" algn="ctr" rotWithShape="0">
                  <a:prstClr val="black">
                    <a:alpha val="1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649-AF4A-B125-1BA8F5412BE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>
                <a:outerShdw blurRad="127000" sx="102000" sy="102000" algn="ctr" rotWithShape="0">
                  <a:prstClr val="black">
                    <a:alpha val="1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649-AF4A-B125-1BA8F5412BEF}"/>
              </c:ext>
            </c:extLst>
          </c:dPt>
          <c:dLbls>
            <c:dLbl>
              <c:idx val="1"/>
              <c:layout>
                <c:manualLayout>
                  <c:x val="0.12265839439550728"/>
                  <c:y val="-6.728530493451435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649-AF4A-B125-1BA8F5412BEF}"/>
                </c:ext>
              </c:extLst>
            </c:dLbl>
            <c:dLbl>
              <c:idx val="2"/>
              <c:layout>
                <c:manualLayout>
                  <c:x val="0.10067235442454654"/>
                  <c:y val="0.10498738396458057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649-AF4A-B125-1BA8F5412BEF}"/>
                </c:ext>
              </c:extLst>
            </c:dLbl>
            <c:dLbl>
              <c:idx val="3"/>
              <c:layout>
                <c:manualLayout>
                  <c:x val="4.9656713852320615E-2"/>
                  <c:y val="0.1306986066459990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649-AF4A-B125-1BA8F5412B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FFFFFF"/>
                    </a:solidFill>
                    <a:latin typeface="Montserrat" pitchFamily="2" charset="77"/>
                    <a:ea typeface="Open Sans SemiBold" panose="020B0606030504020204" pitchFamily="34" charset="0"/>
                    <a:cs typeface="Open Sans SemiBold" panose="020B0606030504020204" pitchFamily="34" charset="0"/>
                  </a:defRPr>
                </a:pPr>
                <a:endParaRPr lang="en-EG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649-AF4A-B125-1BA8F5412BE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8649-AF4A-B125-1BA8F5412BE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8649-AF4A-B125-1BA8F5412BE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E-8649-AF4A-B125-1BA8F5412BE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8649-AF4A-B125-1BA8F5412BE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EG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</c:v>
                </c:pt>
                <c:pt idx="1">
                  <c:v>5.6</c:v>
                </c:pt>
                <c:pt idx="2">
                  <c:v>3.6</c:v>
                </c:pt>
                <c:pt idx="3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8649-AF4A-B125-1BA8F5412BEF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468661522147035"/>
          <c:y val="0.81722545757814402"/>
          <c:w val="0.70626793234670759"/>
          <c:h val="8.62082172259324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en-EG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EG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2">
                    <a:alpha val="7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pPr>
            <a:r>
              <a:rPr lang="en-US" sz="1200" b="0" i="0" dirty="0">
                <a:solidFill>
                  <a:schemeClr val="tx2">
                    <a:alpha val="7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Insert Title Here</a:t>
            </a:r>
          </a:p>
        </c:rich>
      </c:tx>
      <c:layout>
        <c:manualLayout>
          <c:xMode val="edge"/>
          <c:yMode val="edge"/>
          <c:x val="0.28119578615688606"/>
          <c:y val="8.50508697958243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2">
                  <a:alpha val="7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en-EG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>
              <a:outerShdw blurRad="127000" sx="102000" sy="102000" algn="ctr" rotWithShape="0">
                <a:prstClr val="black">
                  <a:alpha val="15000"/>
                </a:prstClr>
              </a:outerShdw>
            </a:effectLst>
          </c:spPr>
          <c:explosion val="3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outerShdw blurRad="127000" sx="102000" sy="102000" algn="ctr" rotWithShape="0">
                  <a:prstClr val="black">
                    <a:alpha val="1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649-AF4A-B125-1BA8F5412BE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>
                <a:outerShdw blurRad="127000" sx="102000" sy="102000" algn="ctr" rotWithShape="0">
                  <a:prstClr val="black">
                    <a:alpha val="1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649-AF4A-B125-1BA8F5412BE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outerShdw blurRad="127000" sx="102000" sy="102000" algn="ctr" rotWithShape="0">
                  <a:prstClr val="black">
                    <a:alpha val="1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649-AF4A-B125-1BA8F5412BE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>
                <a:outerShdw blurRad="127000" sx="102000" sy="102000" algn="ctr" rotWithShape="0">
                  <a:prstClr val="black">
                    <a:alpha val="1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649-AF4A-B125-1BA8F5412BEF}"/>
              </c:ext>
            </c:extLst>
          </c:dPt>
          <c:dLbls>
            <c:dLbl>
              <c:idx val="1"/>
              <c:layout>
                <c:manualLayout>
                  <c:x val="0.12265839439550728"/>
                  <c:y val="-6.728530493451435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649-AF4A-B125-1BA8F5412BEF}"/>
                </c:ext>
              </c:extLst>
            </c:dLbl>
            <c:dLbl>
              <c:idx val="2"/>
              <c:layout>
                <c:manualLayout>
                  <c:x val="0.10067235442454654"/>
                  <c:y val="0.10498738396458057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649-AF4A-B125-1BA8F5412BEF}"/>
                </c:ext>
              </c:extLst>
            </c:dLbl>
            <c:dLbl>
              <c:idx val="3"/>
              <c:layout>
                <c:manualLayout>
                  <c:x val="4.9656713852320615E-2"/>
                  <c:y val="0.1306986066459990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649-AF4A-B125-1BA8F5412B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FFFFFF"/>
                    </a:solidFill>
                    <a:latin typeface="Montserrat" pitchFamily="2" charset="77"/>
                    <a:ea typeface="Open Sans SemiBold" panose="020B0606030504020204" pitchFamily="34" charset="0"/>
                    <a:cs typeface="Open Sans SemiBold" panose="020B0606030504020204" pitchFamily="34" charset="0"/>
                  </a:defRPr>
                </a:pPr>
                <a:endParaRPr lang="en-EG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649-AF4A-B125-1BA8F5412BE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8649-AF4A-B125-1BA8F5412BE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8649-AF4A-B125-1BA8F5412BE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E-8649-AF4A-B125-1BA8F5412BE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8649-AF4A-B125-1BA8F5412BE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EG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</c:v>
                </c:pt>
                <c:pt idx="1">
                  <c:v>5.6</c:v>
                </c:pt>
                <c:pt idx="2">
                  <c:v>3.6</c:v>
                </c:pt>
                <c:pt idx="3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8649-AF4A-B125-1BA8F5412BEF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468661522147035"/>
          <c:y val="0.81722545757814402"/>
          <c:w val="0.70626793234670759"/>
          <c:h val="8.62082172259324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en-EG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EG"/>
    </a:p>
  </c:txPr>
  <c:externalData r:id="rId3">
    <c:autoUpdate val="0"/>
  </c:externalData>
</c:chartSpac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E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0358A-C160-F949-B7EE-1BE097D93148}" type="datetimeFigureOut">
              <a:rPr lang="en-EG" smtClean="0"/>
              <a:t>9/22/20</a:t>
            </a:fld>
            <a:endParaRPr lang="en-E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E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2286BF-00D1-7A43-B091-EC74E8CEDAB6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201220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0095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AA85F85-1D7E-EF49-9037-DC5BC037029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803392" y="4381955"/>
            <a:ext cx="3334495" cy="1665818"/>
          </a:xfrm>
          <a:custGeom>
            <a:avLst/>
            <a:gdLst>
              <a:gd name="connsiteX0" fmla="*/ 48913 w 3334495"/>
              <a:gd name="connsiteY0" fmla="*/ 0 h 1806249"/>
              <a:gd name="connsiteX1" fmla="*/ 3285582 w 3334495"/>
              <a:gd name="connsiteY1" fmla="*/ 0 h 1806249"/>
              <a:gd name="connsiteX2" fmla="*/ 3334495 w 3334495"/>
              <a:gd name="connsiteY2" fmla="*/ 48913 h 1806249"/>
              <a:gd name="connsiteX3" fmla="*/ 3334495 w 3334495"/>
              <a:gd name="connsiteY3" fmla="*/ 1757336 h 1806249"/>
              <a:gd name="connsiteX4" fmla="*/ 3285582 w 3334495"/>
              <a:gd name="connsiteY4" fmla="*/ 1806249 h 1806249"/>
              <a:gd name="connsiteX5" fmla="*/ 48913 w 3334495"/>
              <a:gd name="connsiteY5" fmla="*/ 1806249 h 1806249"/>
              <a:gd name="connsiteX6" fmla="*/ 0 w 3334495"/>
              <a:gd name="connsiteY6" fmla="*/ 1757336 h 1806249"/>
              <a:gd name="connsiteX7" fmla="*/ 0 w 3334495"/>
              <a:gd name="connsiteY7" fmla="*/ 48913 h 1806249"/>
              <a:gd name="connsiteX8" fmla="*/ 48913 w 3334495"/>
              <a:gd name="connsiteY8" fmla="*/ 0 h 180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34495" h="1806249">
                <a:moveTo>
                  <a:pt x="48913" y="0"/>
                </a:moveTo>
                <a:lnTo>
                  <a:pt x="3285582" y="0"/>
                </a:lnTo>
                <a:cubicBezTo>
                  <a:pt x="3312596" y="0"/>
                  <a:pt x="3334495" y="21899"/>
                  <a:pt x="3334495" y="48913"/>
                </a:cubicBezTo>
                <a:lnTo>
                  <a:pt x="3334495" y="1757336"/>
                </a:lnTo>
                <a:cubicBezTo>
                  <a:pt x="3334495" y="1784350"/>
                  <a:pt x="3312596" y="1806249"/>
                  <a:pt x="3285582" y="1806249"/>
                </a:cubicBezTo>
                <a:lnTo>
                  <a:pt x="48913" y="1806249"/>
                </a:lnTo>
                <a:cubicBezTo>
                  <a:pt x="21899" y="1806249"/>
                  <a:pt x="0" y="1784350"/>
                  <a:pt x="0" y="1757336"/>
                </a:cubicBezTo>
                <a:lnTo>
                  <a:pt x="0" y="48913"/>
                </a:lnTo>
                <a:cubicBezTo>
                  <a:pt x="0" y="21899"/>
                  <a:pt x="21899" y="0"/>
                  <a:pt x="489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EG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D34C079-8B61-CB45-8A53-E466424766B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283525" y="4381955"/>
            <a:ext cx="2321100" cy="1665818"/>
          </a:xfrm>
          <a:custGeom>
            <a:avLst/>
            <a:gdLst>
              <a:gd name="connsiteX0" fmla="*/ 48913 w 2321100"/>
              <a:gd name="connsiteY0" fmla="*/ 0 h 1806249"/>
              <a:gd name="connsiteX1" fmla="*/ 2272187 w 2321100"/>
              <a:gd name="connsiteY1" fmla="*/ 0 h 1806249"/>
              <a:gd name="connsiteX2" fmla="*/ 2321100 w 2321100"/>
              <a:gd name="connsiteY2" fmla="*/ 48913 h 1806249"/>
              <a:gd name="connsiteX3" fmla="*/ 2321100 w 2321100"/>
              <a:gd name="connsiteY3" fmla="*/ 1757336 h 1806249"/>
              <a:gd name="connsiteX4" fmla="*/ 2272187 w 2321100"/>
              <a:gd name="connsiteY4" fmla="*/ 1806249 h 1806249"/>
              <a:gd name="connsiteX5" fmla="*/ 48913 w 2321100"/>
              <a:gd name="connsiteY5" fmla="*/ 1806249 h 1806249"/>
              <a:gd name="connsiteX6" fmla="*/ 0 w 2321100"/>
              <a:gd name="connsiteY6" fmla="*/ 1757336 h 1806249"/>
              <a:gd name="connsiteX7" fmla="*/ 0 w 2321100"/>
              <a:gd name="connsiteY7" fmla="*/ 48913 h 1806249"/>
              <a:gd name="connsiteX8" fmla="*/ 48913 w 2321100"/>
              <a:gd name="connsiteY8" fmla="*/ 0 h 180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1100" h="1806249">
                <a:moveTo>
                  <a:pt x="48913" y="0"/>
                </a:moveTo>
                <a:lnTo>
                  <a:pt x="2272187" y="0"/>
                </a:lnTo>
                <a:cubicBezTo>
                  <a:pt x="2299201" y="0"/>
                  <a:pt x="2321100" y="21899"/>
                  <a:pt x="2321100" y="48913"/>
                </a:cubicBezTo>
                <a:lnTo>
                  <a:pt x="2321100" y="1757336"/>
                </a:lnTo>
                <a:cubicBezTo>
                  <a:pt x="2321100" y="1784350"/>
                  <a:pt x="2299201" y="1806249"/>
                  <a:pt x="2272187" y="1806249"/>
                </a:cubicBezTo>
                <a:lnTo>
                  <a:pt x="48913" y="1806249"/>
                </a:lnTo>
                <a:cubicBezTo>
                  <a:pt x="21899" y="1806249"/>
                  <a:pt x="0" y="1784350"/>
                  <a:pt x="0" y="1757336"/>
                </a:cubicBezTo>
                <a:lnTo>
                  <a:pt x="0" y="48913"/>
                </a:lnTo>
                <a:cubicBezTo>
                  <a:pt x="0" y="21899"/>
                  <a:pt x="21899" y="0"/>
                  <a:pt x="489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EG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1E8CFF1-2E97-A646-A844-5B4D6C869C4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803392" y="810228"/>
            <a:ext cx="5801233" cy="3472070"/>
          </a:xfrm>
          <a:custGeom>
            <a:avLst/>
            <a:gdLst>
              <a:gd name="connsiteX0" fmla="*/ 50756 w 5801233"/>
              <a:gd name="connsiteY0" fmla="*/ 0 h 3612499"/>
              <a:gd name="connsiteX1" fmla="*/ 5750477 w 5801233"/>
              <a:gd name="connsiteY1" fmla="*/ 0 h 3612499"/>
              <a:gd name="connsiteX2" fmla="*/ 5801233 w 5801233"/>
              <a:gd name="connsiteY2" fmla="*/ 50756 h 3612499"/>
              <a:gd name="connsiteX3" fmla="*/ 5801233 w 5801233"/>
              <a:gd name="connsiteY3" fmla="*/ 3561743 h 3612499"/>
              <a:gd name="connsiteX4" fmla="*/ 5750477 w 5801233"/>
              <a:gd name="connsiteY4" fmla="*/ 3612499 h 3612499"/>
              <a:gd name="connsiteX5" fmla="*/ 50756 w 5801233"/>
              <a:gd name="connsiteY5" fmla="*/ 3612499 h 3612499"/>
              <a:gd name="connsiteX6" fmla="*/ 0 w 5801233"/>
              <a:gd name="connsiteY6" fmla="*/ 3561743 h 3612499"/>
              <a:gd name="connsiteX7" fmla="*/ 0 w 5801233"/>
              <a:gd name="connsiteY7" fmla="*/ 50756 h 3612499"/>
              <a:gd name="connsiteX8" fmla="*/ 50756 w 5801233"/>
              <a:gd name="connsiteY8" fmla="*/ 0 h 3612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01233" h="3612499">
                <a:moveTo>
                  <a:pt x="50756" y="0"/>
                </a:moveTo>
                <a:lnTo>
                  <a:pt x="5750477" y="0"/>
                </a:lnTo>
                <a:cubicBezTo>
                  <a:pt x="5778509" y="0"/>
                  <a:pt x="5801233" y="22724"/>
                  <a:pt x="5801233" y="50756"/>
                </a:cubicBezTo>
                <a:lnTo>
                  <a:pt x="5801233" y="3561743"/>
                </a:lnTo>
                <a:cubicBezTo>
                  <a:pt x="5801233" y="3589775"/>
                  <a:pt x="5778509" y="3612499"/>
                  <a:pt x="5750477" y="3612499"/>
                </a:cubicBezTo>
                <a:lnTo>
                  <a:pt x="50756" y="3612499"/>
                </a:lnTo>
                <a:cubicBezTo>
                  <a:pt x="22724" y="3612499"/>
                  <a:pt x="0" y="3589775"/>
                  <a:pt x="0" y="3561743"/>
                </a:cubicBezTo>
                <a:lnTo>
                  <a:pt x="0" y="50756"/>
                </a:lnTo>
                <a:cubicBezTo>
                  <a:pt x="0" y="22724"/>
                  <a:pt x="22724" y="0"/>
                  <a:pt x="507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EG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56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2519773-6805-6043-A683-9035EDFA862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27647" y="776033"/>
            <a:ext cx="5276978" cy="2526635"/>
          </a:xfrm>
          <a:custGeom>
            <a:avLst/>
            <a:gdLst>
              <a:gd name="connsiteX0" fmla="*/ 63747 w 5276978"/>
              <a:gd name="connsiteY0" fmla="*/ 0 h 2526635"/>
              <a:gd name="connsiteX1" fmla="*/ 5213231 w 5276978"/>
              <a:gd name="connsiteY1" fmla="*/ 0 h 2526635"/>
              <a:gd name="connsiteX2" fmla="*/ 5276978 w 5276978"/>
              <a:gd name="connsiteY2" fmla="*/ 63747 h 2526635"/>
              <a:gd name="connsiteX3" fmla="*/ 5276978 w 5276978"/>
              <a:gd name="connsiteY3" fmla="*/ 2462888 h 2526635"/>
              <a:gd name="connsiteX4" fmla="*/ 5213231 w 5276978"/>
              <a:gd name="connsiteY4" fmla="*/ 2526635 h 2526635"/>
              <a:gd name="connsiteX5" fmla="*/ 63747 w 5276978"/>
              <a:gd name="connsiteY5" fmla="*/ 2526635 h 2526635"/>
              <a:gd name="connsiteX6" fmla="*/ 0 w 5276978"/>
              <a:gd name="connsiteY6" fmla="*/ 2462888 h 2526635"/>
              <a:gd name="connsiteX7" fmla="*/ 0 w 5276978"/>
              <a:gd name="connsiteY7" fmla="*/ 63747 h 2526635"/>
              <a:gd name="connsiteX8" fmla="*/ 63747 w 5276978"/>
              <a:gd name="connsiteY8" fmla="*/ 0 h 2526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76978" h="2526635">
                <a:moveTo>
                  <a:pt x="63747" y="0"/>
                </a:moveTo>
                <a:lnTo>
                  <a:pt x="5213231" y="0"/>
                </a:lnTo>
                <a:cubicBezTo>
                  <a:pt x="5248437" y="0"/>
                  <a:pt x="5276978" y="28541"/>
                  <a:pt x="5276978" y="63747"/>
                </a:cubicBezTo>
                <a:lnTo>
                  <a:pt x="5276978" y="2462888"/>
                </a:lnTo>
                <a:cubicBezTo>
                  <a:pt x="5276978" y="2498094"/>
                  <a:pt x="5248437" y="2526635"/>
                  <a:pt x="5213231" y="2526635"/>
                </a:cubicBezTo>
                <a:lnTo>
                  <a:pt x="63747" y="2526635"/>
                </a:lnTo>
                <a:cubicBezTo>
                  <a:pt x="28541" y="2526635"/>
                  <a:pt x="0" y="2498094"/>
                  <a:pt x="0" y="2462888"/>
                </a:cubicBezTo>
                <a:lnTo>
                  <a:pt x="0" y="63747"/>
                </a:lnTo>
                <a:cubicBezTo>
                  <a:pt x="0" y="28541"/>
                  <a:pt x="28541" y="0"/>
                  <a:pt x="6374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EG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9B58506-3879-2149-B0E0-FD50CDD3CD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87375" y="3549713"/>
            <a:ext cx="5276978" cy="2526635"/>
          </a:xfrm>
          <a:custGeom>
            <a:avLst/>
            <a:gdLst>
              <a:gd name="connsiteX0" fmla="*/ 63747 w 5276978"/>
              <a:gd name="connsiteY0" fmla="*/ 0 h 2526635"/>
              <a:gd name="connsiteX1" fmla="*/ 5213231 w 5276978"/>
              <a:gd name="connsiteY1" fmla="*/ 0 h 2526635"/>
              <a:gd name="connsiteX2" fmla="*/ 5276978 w 5276978"/>
              <a:gd name="connsiteY2" fmla="*/ 63747 h 2526635"/>
              <a:gd name="connsiteX3" fmla="*/ 5276978 w 5276978"/>
              <a:gd name="connsiteY3" fmla="*/ 2462888 h 2526635"/>
              <a:gd name="connsiteX4" fmla="*/ 5213231 w 5276978"/>
              <a:gd name="connsiteY4" fmla="*/ 2526635 h 2526635"/>
              <a:gd name="connsiteX5" fmla="*/ 63747 w 5276978"/>
              <a:gd name="connsiteY5" fmla="*/ 2526635 h 2526635"/>
              <a:gd name="connsiteX6" fmla="*/ 0 w 5276978"/>
              <a:gd name="connsiteY6" fmla="*/ 2462888 h 2526635"/>
              <a:gd name="connsiteX7" fmla="*/ 0 w 5276978"/>
              <a:gd name="connsiteY7" fmla="*/ 63747 h 2526635"/>
              <a:gd name="connsiteX8" fmla="*/ 63747 w 5276978"/>
              <a:gd name="connsiteY8" fmla="*/ 0 h 2526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76978" h="2526635">
                <a:moveTo>
                  <a:pt x="63747" y="0"/>
                </a:moveTo>
                <a:lnTo>
                  <a:pt x="5213231" y="0"/>
                </a:lnTo>
                <a:cubicBezTo>
                  <a:pt x="5248437" y="0"/>
                  <a:pt x="5276978" y="28541"/>
                  <a:pt x="5276978" y="63747"/>
                </a:cubicBezTo>
                <a:lnTo>
                  <a:pt x="5276978" y="2462888"/>
                </a:lnTo>
                <a:cubicBezTo>
                  <a:pt x="5276978" y="2498094"/>
                  <a:pt x="5248437" y="2526635"/>
                  <a:pt x="5213231" y="2526635"/>
                </a:cubicBezTo>
                <a:lnTo>
                  <a:pt x="63747" y="2526635"/>
                </a:lnTo>
                <a:cubicBezTo>
                  <a:pt x="28541" y="2526635"/>
                  <a:pt x="0" y="2498094"/>
                  <a:pt x="0" y="2462888"/>
                </a:cubicBezTo>
                <a:lnTo>
                  <a:pt x="0" y="63747"/>
                </a:lnTo>
                <a:cubicBezTo>
                  <a:pt x="0" y="28541"/>
                  <a:pt x="28541" y="0"/>
                  <a:pt x="6374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EG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37692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A3C095D4-0F53-BD4E-85DA-8923FA81CD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734029"/>
            <a:ext cx="5508620" cy="5142515"/>
          </a:xfrm>
          <a:custGeom>
            <a:avLst/>
            <a:gdLst>
              <a:gd name="connsiteX0" fmla="*/ 64268 w 5971921"/>
              <a:gd name="connsiteY0" fmla="*/ 0 h 5511863"/>
              <a:gd name="connsiteX1" fmla="*/ 5907653 w 5971921"/>
              <a:gd name="connsiteY1" fmla="*/ 0 h 5511863"/>
              <a:gd name="connsiteX2" fmla="*/ 5971921 w 5971921"/>
              <a:gd name="connsiteY2" fmla="*/ 64268 h 5511863"/>
              <a:gd name="connsiteX3" fmla="*/ 5971921 w 5971921"/>
              <a:gd name="connsiteY3" fmla="*/ 5447595 h 5511863"/>
              <a:gd name="connsiteX4" fmla="*/ 5907653 w 5971921"/>
              <a:gd name="connsiteY4" fmla="*/ 5511863 h 5511863"/>
              <a:gd name="connsiteX5" fmla="*/ 64268 w 5971921"/>
              <a:gd name="connsiteY5" fmla="*/ 5511863 h 5511863"/>
              <a:gd name="connsiteX6" fmla="*/ 0 w 5971921"/>
              <a:gd name="connsiteY6" fmla="*/ 5447595 h 5511863"/>
              <a:gd name="connsiteX7" fmla="*/ 0 w 5971921"/>
              <a:gd name="connsiteY7" fmla="*/ 64268 h 5511863"/>
              <a:gd name="connsiteX8" fmla="*/ 64268 w 5971921"/>
              <a:gd name="connsiteY8" fmla="*/ 0 h 551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71921" h="5511863">
                <a:moveTo>
                  <a:pt x="64268" y="0"/>
                </a:moveTo>
                <a:lnTo>
                  <a:pt x="5907653" y="0"/>
                </a:lnTo>
                <a:cubicBezTo>
                  <a:pt x="5943147" y="0"/>
                  <a:pt x="5971921" y="28774"/>
                  <a:pt x="5971921" y="64268"/>
                </a:cubicBezTo>
                <a:lnTo>
                  <a:pt x="5971921" y="5447595"/>
                </a:lnTo>
                <a:cubicBezTo>
                  <a:pt x="5971921" y="5483089"/>
                  <a:pt x="5943147" y="5511863"/>
                  <a:pt x="5907653" y="5511863"/>
                </a:cubicBezTo>
                <a:lnTo>
                  <a:pt x="64268" y="5511863"/>
                </a:lnTo>
                <a:cubicBezTo>
                  <a:pt x="28774" y="5511863"/>
                  <a:pt x="0" y="5483089"/>
                  <a:pt x="0" y="5447595"/>
                </a:cubicBezTo>
                <a:lnTo>
                  <a:pt x="0" y="64268"/>
                </a:lnTo>
                <a:cubicBezTo>
                  <a:pt x="0" y="28774"/>
                  <a:pt x="28774" y="0"/>
                  <a:pt x="642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EG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82360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2">
            <a:extLst>
              <a:ext uri="{FF2B5EF4-FFF2-40B4-BE49-F238E27FC236}">
                <a16:creationId xmlns:a16="http://schemas.microsoft.com/office/drawing/2014/main" id="{3ADE04C5-A3FB-3E45-845E-65FDC055840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248278" y="2571303"/>
            <a:ext cx="2492908" cy="3379849"/>
          </a:xfrm>
          <a:custGeom>
            <a:avLst/>
            <a:gdLst>
              <a:gd name="connsiteX0" fmla="*/ 46717 w 2492908"/>
              <a:gd name="connsiteY0" fmla="*/ 0 h 3415776"/>
              <a:gd name="connsiteX1" fmla="*/ 2446191 w 2492908"/>
              <a:gd name="connsiteY1" fmla="*/ 0 h 3415776"/>
              <a:gd name="connsiteX2" fmla="*/ 2492908 w 2492908"/>
              <a:gd name="connsiteY2" fmla="*/ 46717 h 3415776"/>
              <a:gd name="connsiteX3" fmla="*/ 2492908 w 2492908"/>
              <a:gd name="connsiteY3" fmla="*/ 3369059 h 3415776"/>
              <a:gd name="connsiteX4" fmla="*/ 2446191 w 2492908"/>
              <a:gd name="connsiteY4" fmla="*/ 3415776 h 3415776"/>
              <a:gd name="connsiteX5" fmla="*/ 46717 w 2492908"/>
              <a:gd name="connsiteY5" fmla="*/ 3415776 h 3415776"/>
              <a:gd name="connsiteX6" fmla="*/ 0 w 2492908"/>
              <a:gd name="connsiteY6" fmla="*/ 3369059 h 3415776"/>
              <a:gd name="connsiteX7" fmla="*/ 0 w 2492908"/>
              <a:gd name="connsiteY7" fmla="*/ 46717 h 3415776"/>
              <a:gd name="connsiteX8" fmla="*/ 46717 w 2492908"/>
              <a:gd name="connsiteY8" fmla="*/ 0 h 3415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2908" h="3415776">
                <a:moveTo>
                  <a:pt x="46717" y="0"/>
                </a:moveTo>
                <a:lnTo>
                  <a:pt x="2446191" y="0"/>
                </a:lnTo>
                <a:cubicBezTo>
                  <a:pt x="2471992" y="0"/>
                  <a:pt x="2492908" y="20916"/>
                  <a:pt x="2492908" y="46717"/>
                </a:cubicBezTo>
                <a:lnTo>
                  <a:pt x="2492908" y="3369059"/>
                </a:lnTo>
                <a:cubicBezTo>
                  <a:pt x="2492908" y="3394860"/>
                  <a:pt x="2471992" y="3415776"/>
                  <a:pt x="2446191" y="3415776"/>
                </a:cubicBezTo>
                <a:lnTo>
                  <a:pt x="46717" y="3415776"/>
                </a:lnTo>
                <a:cubicBezTo>
                  <a:pt x="20916" y="3415776"/>
                  <a:pt x="0" y="3394860"/>
                  <a:pt x="0" y="3369059"/>
                </a:cubicBezTo>
                <a:lnTo>
                  <a:pt x="0" y="46717"/>
                </a:lnTo>
                <a:cubicBezTo>
                  <a:pt x="0" y="20916"/>
                  <a:pt x="20916" y="0"/>
                  <a:pt x="4671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C8E95C83-738D-BF4E-BFFB-39898B2F6AD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50815" y="2012585"/>
            <a:ext cx="2492908" cy="3379849"/>
          </a:xfrm>
          <a:custGeom>
            <a:avLst/>
            <a:gdLst>
              <a:gd name="connsiteX0" fmla="*/ 40036 w 2492908"/>
              <a:gd name="connsiteY0" fmla="*/ 0 h 3415776"/>
              <a:gd name="connsiteX1" fmla="*/ 2452872 w 2492908"/>
              <a:gd name="connsiteY1" fmla="*/ 0 h 3415776"/>
              <a:gd name="connsiteX2" fmla="*/ 2492908 w 2492908"/>
              <a:gd name="connsiteY2" fmla="*/ 40036 h 3415776"/>
              <a:gd name="connsiteX3" fmla="*/ 2492908 w 2492908"/>
              <a:gd name="connsiteY3" fmla="*/ 3375740 h 3415776"/>
              <a:gd name="connsiteX4" fmla="*/ 2452872 w 2492908"/>
              <a:gd name="connsiteY4" fmla="*/ 3415776 h 3415776"/>
              <a:gd name="connsiteX5" fmla="*/ 40036 w 2492908"/>
              <a:gd name="connsiteY5" fmla="*/ 3415776 h 3415776"/>
              <a:gd name="connsiteX6" fmla="*/ 0 w 2492908"/>
              <a:gd name="connsiteY6" fmla="*/ 3375740 h 3415776"/>
              <a:gd name="connsiteX7" fmla="*/ 0 w 2492908"/>
              <a:gd name="connsiteY7" fmla="*/ 40036 h 3415776"/>
              <a:gd name="connsiteX8" fmla="*/ 40036 w 2492908"/>
              <a:gd name="connsiteY8" fmla="*/ 0 h 3415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2908" h="3415776">
                <a:moveTo>
                  <a:pt x="40036" y="0"/>
                </a:moveTo>
                <a:lnTo>
                  <a:pt x="2452872" y="0"/>
                </a:lnTo>
                <a:cubicBezTo>
                  <a:pt x="2474983" y="0"/>
                  <a:pt x="2492908" y="17925"/>
                  <a:pt x="2492908" y="40036"/>
                </a:cubicBezTo>
                <a:lnTo>
                  <a:pt x="2492908" y="3375740"/>
                </a:lnTo>
                <a:cubicBezTo>
                  <a:pt x="2492908" y="3397851"/>
                  <a:pt x="2474983" y="3415776"/>
                  <a:pt x="2452872" y="3415776"/>
                </a:cubicBezTo>
                <a:lnTo>
                  <a:pt x="40036" y="3415776"/>
                </a:lnTo>
                <a:cubicBezTo>
                  <a:pt x="17925" y="3415776"/>
                  <a:pt x="0" y="3397851"/>
                  <a:pt x="0" y="3375740"/>
                </a:cubicBezTo>
                <a:lnTo>
                  <a:pt x="0" y="40036"/>
                </a:lnTo>
                <a:cubicBezTo>
                  <a:pt x="0" y="17925"/>
                  <a:pt x="17925" y="0"/>
                  <a:pt x="4003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E5BD47C4-6531-AE42-A9BD-E708763BFCB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045741" y="2012585"/>
            <a:ext cx="2492908" cy="3379849"/>
          </a:xfrm>
          <a:custGeom>
            <a:avLst/>
            <a:gdLst>
              <a:gd name="connsiteX0" fmla="*/ 33380 w 2492908"/>
              <a:gd name="connsiteY0" fmla="*/ 0 h 3415776"/>
              <a:gd name="connsiteX1" fmla="*/ 2459528 w 2492908"/>
              <a:gd name="connsiteY1" fmla="*/ 0 h 3415776"/>
              <a:gd name="connsiteX2" fmla="*/ 2492908 w 2492908"/>
              <a:gd name="connsiteY2" fmla="*/ 33380 h 3415776"/>
              <a:gd name="connsiteX3" fmla="*/ 2492908 w 2492908"/>
              <a:gd name="connsiteY3" fmla="*/ 3382396 h 3415776"/>
              <a:gd name="connsiteX4" fmla="*/ 2459528 w 2492908"/>
              <a:gd name="connsiteY4" fmla="*/ 3415776 h 3415776"/>
              <a:gd name="connsiteX5" fmla="*/ 33380 w 2492908"/>
              <a:gd name="connsiteY5" fmla="*/ 3415776 h 3415776"/>
              <a:gd name="connsiteX6" fmla="*/ 0 w 2492908"/>
              <a:gd name="connsiteY6" fmla="*/ 3382396 h 3415776"/>
              <a:gd name="connsiteX7" fmla="*/ 0 w 2492908"/>
              <a:gd name="connsiteY7" fmla="*/ 33380 h 3415776"/>
              <a:gd name="connsiteX8" fmla="*/ 33380 w 2492908"/>
              <a:gd name="connsiteY8" fmla="*/ 0 h 3415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2908" h="3415776">
                <a:moveTo>
                  <a:pt x="33380" y="0"/>
                </a:moveTo>
                <a:lnTo>
                  <a:pt x="2459528" y="0"/>
                </a:lnTo>
                <a:cubicBezTo>
                  <a:pt x="2477963" y="0"/>
                  <a:pt x="2492908" y="14945"/>
                  <a:pt x="2492908" y="33380"/>
                </a:cubicBezTo>
                <a:lnTo>
                  <a:pt x="2492908" y="3382396"/>
                </a:lnTo>
                <a:cubicBezTo>
                  <a:pt x="2492908" y="3400831"/>
                  <a:pt x="2477963" y="3415776"/>
                  <a:pt x="2459528" y="3415776"/>
                </a:cubicBezTo>
                <a:lnTo>
                  <a:pt x="33380" y="3415776"/>
                </a:lnTo>
                <a:cubicBezTo>
                  <a:pt x="14945" y="3415776"/>
                  <a:pt x="0" y="3400831"/>
                  <a:pt x="0" y="3382396"/>
                </a:cubicBezTo>
                <a:lnTo>
                  <a:pt x="0" y="33380"/>
                </a:lnTo>
                <a:cubicBezTo>
                  <a:pt x="0" y="14945"/>
                  <a:pt x="14945" y="0"/>
                  <a:pt x="333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2">
            <a:extLst>
              <a:ext uri="{FF2B5EF4-FFF2-40B4-BE49-F238E27FC236}">
                <a16:creationId xmlns:a16="http://schemas.microsoft.com/office/drawing/2014/main" id="{E01D862F-F349-944C-8AB6-0A15E1426AB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53352" y="2571303"/>
            <a:ext cx="2492908" cy="3379849"/>
          </a:xfrm>
          <a:custGeom>
            <a:avLst/>
            <a:gdLst>
              <a:gd name="connsiteX0" fmla="*/ 46717 w 2492908"/>
              <a:gd name="connsiteY0" fmla="*/ 0 h 3415776"/>
              <a:gd name="connsiteX1" fmla="*/ 2446191 w 2492908"/>
              <a:gd name="connsiteY1" fmla="*/ 0 h 3415776"/>
              <a:gd name="connsiteX2" fmla="*/ 2492908 w 2492908"/>
              <a:gd name="connsiteY2" fmla="*/ 46717 h 3415776"/>
              <a:gd name="connsiteX3" fmla="*/ 2492908 w 2492908"/>
              <a:gd name="connsiteY3" fmla="*/ 3369059 h 3415776"/>
              <a:gd name="connsiteX4" fmla="*/ 2446191 w 2492908"/>
              <a:gd name="connsiteY4" fmla="*/ 3415776 h 3415776"/>
              <a:gd name="connsiteX5" fmla="*/ 46717 w 2492908"/>
              <a:gd name="connsiteY5" fmla="*/ 3415776 h 3415776"/>
              <a:gd name="connsiteX6" fmla="*/ 0 w 2492908"/>
              <a:gd name="connsiteY6" fmla="*/ 3369059 h 3415776"/>
              <a:gd name="connsiteX7" fmla="*/ 0 w 2492908"/>
              <a:gd name="connsiteY7" fmla="*/ 46717 h 3415776"/>
              <a:gd name="connsiteX8" fmla="*/ 46717 w 2492908"/>
              <a:gd name="connsiteY8" fmla="*/ 0 h 3415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2908" h="3415776">
                <a:moveTo>
                  <a:pt x="46717" y="0"/>
                </a:moveTo>
                <a:lnTo>
                  <a:pt x="2446191" y="0"/>
                </a:lnTo>
                <a:cubicBezTo>
                  <a:pt x="2471992" y="0"/>
                  <a:pt x="2492908" y="20916"/>
                  <a:pt x="2492908" y="46717"/>
                </a:cubicBezTo>
                <a:lnTo>
                  <a:pt x="2492908" y="3369059"/>
                </a:lnTo>
                <a:cubicBezTo>
                  <a:pt x="2492908" y="3394860"/>
                  <a:pt x="2471992" y="3415776"/>
                  <a:pt x="2446191" y="3415776"/>
                </a:cubicBezTo>
                <a:lnTo>
                  <a:pt x="46717" y="3415776"/>
                </a:lnTo>
                <a:cubicBezTo>
                  <a:pt x="20916" y="3415776"/>
                  <a:pt x="0" y="3394860"/>
                  <a:pt x="0" y="3369059"/>
                </a:cubicBezTo>
                <a:lnTo>
                  <a:pt x="0" y="46717"/>
                </a:lnTo>
                <a:cubicBezTo>
                  <a:pt x="0" y="20916"/>
                  <a:pt x="20916" y="0"/>
                  <a:pt x="4671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961362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6D2A7C1-BAE0-A546-A9D5-3E8EBE4CD35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33600" y="2221992"/>
            <a:ext cx="1207008" cy="1207008"/>
          </a:xfrm>
          <a:custGeom>
            <a:avLst/>
            <a:gdLst>
              <a:gd name="connsiteX0" fmla="*/ 42680 w 1207008"/>
              <a:gd name="connsiteY0" fmla="*/ 0 h 1207008"/>
              <a:gd name="connsiteX1" fmla="*/ 1164328 w 1207008"/>
              <a:gd name="connsiteY1" fmla="*/ 0 h 1207008"/>
              <a:gd name="connsiteX2" fmla="*/ 1207008 w 1207008"/>
              <a:gd name="connsiteY2" fmla="*/ 42680 h 1207008"/>
              <a:gd name="connsiteX3" fmla="*/ 1207008 w 1207008"/>
              <a:gd name="connsiteY3" fmla="*/ 1164328 h 1207008"/>
              <a:gd name="connsiteX4" fmla="*/ 1164328 w 1207008"/>
              <a:gd name="connsiteY4" fmla="*/ 1207008 h 1207008"/>
              <a:gd name="connsiteX5" fmla="*/ 42680 w 1207008"/>
              <a:gd name="connsiteY5" fmla="*/ 1207008 h 1207008"/>
              <a:gd name="connsiteX6" fmla="*/ 0 w 1207008"/>
              <a:gd name="connsiteY6" fmla="*/ 1164328 h 1207008"/>
              <a:gd name="connsiteX7" fmla="*/ 0 w 1207008"/>
              <a:gd name="connsiteY7" fmla="*/ 42680 h 1207008"/>
              <a:gd name="connsiteX8" fmla="*/ 42680 w 1207008"/>
              <a:gd name="connsiteY8" fmla="*/ 0 h 120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7008" h="1207008">
                <a:moveTo>
                  <a:pt x="42680" y="0"/>
                </a:moveTo>
                <a:lnTo>
                  <a:pt x="1164328" y="0"/>
                </a:lnTo>
                <a:cubicBezTo>
                  <a:pt x="1187900" y="0"/>
                  <a:pt x="1207008" y="19108"/>
                  <a:pt x="1207008" y="42680"/>
                </a:cubicBezTo>
                <a:lnTo>
                  <a:pt x="1207008" y="1164328"/>
                </a:lnTo>
                <a:cubicBezTo>
                  <a:pt x="1207008" y="1187900"/>
                  <a:pt x="1187900" y="1207008"/>
                  <a:pt x="1164328" y="1207008"/>
                </a:cubicBezTo>
                <a:lnTo>
                  <a:pt x="42680" y="1207008"/>
                </a:lnTo>
                <a:cubicBezTo>
                  <a:pt x="19108" y="1207008"/>
                  <a:pt x="0" y="1187900"/>
                  <a:pt x="0" y="1164328"/>
                </a:cubicBezTo>
                <a:lnTo>
                  <a:pt x="0" y="42680"/>
                </a:lnTo>
                <a:cubicBezTo>
                  <a:pt x="0" y="19108"/>
                  <a:pt x="19108" y="0"/>
                  <a:pt x="426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5194FAFD-3CA2-CA40-B80C-D16954DAC71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306821" y="2221992"/>
            <a:ext cx="1207008" cy="1207008"/>
          </a:xfrm>
          <a:custGeom>
            <a:avLst/>
            <a:gdLst>
              <a:gd name="connsiteX0" fmla="*/ 42680 w 1207008"/>
              <a:gd name="connsiteY0" fmla="*/ 0 h 1207008"/>
              <a:gd name="connsiteX1" fmla="*/ 1164328 w 1207008"/>
              <a:gd name="connsiteY1" fmla="*/ 0 h 1207008"/>
              <a:gd name="connsiteX2" fmla="*/ 1207008 w 1207008"/>
              <a:gd name="connsiteY2" fmla="*/ 42680 h 1207008"/>
              <a:gd name="connsiteX3" fmla="*/ 1207008 w 1207008"/>
              <a:gd name="connsiteY3" fmla="*/ 1164328 h 1207008"/>
              <a:gd name="connsiteX4" fmla="*/ 1164328 w 1207008"/>
              <a:gd name="connsiteY4" fmla="*/ 1207008 h 1207008"/>
              <a:gd name="connsiteX5" fmla="*/ 42680 w 1207008"/>
              <a:gd name="connsiteY5" fmla="*/ 1207008 h 1207008"/>
              <a:gd name="connsiteX6" fmla="*/ 0 w 1207008"/>
              <a:gd name="connsiteY6" fmla="*/ 1164328 h 1207008"/>
              <a:gd name="connsiteX7" fmla="*/ 0 w 1207008"/>
              <a:gd name="connsiteY7" fmla="*/ 42680 h 1207008"/>
              <a:gd name="connsiteX8" fmla="*/ 42680 w 1207008"/>
              <a:gd name="connsiteY8" fmla="*/ 0 h 120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7008" h="1207008">
                <a:moveTo>
                  <a:pt x="42680" y="0"/>
                </a:moveTo>
                <a:lnTo>
                  <a:pt x="1164328" y="0"/>
                </a:lnTo>
                <a:cubicBezTo>
                  <a:pt x="1187900" y="0"/>
                  <a:pt x="1207008" y="19108"/>
                  <a:pt x="1207008" y="42680"/>
                </a:cubicBezTo>
                <a:lnTo>
                  <a:pt x="1207008" y="1164328"/>
                </a:lnTo>
                <a:cubicBezTo>
                  <a:pt x="1207008" y="1187900"/>
                  <a:pt x="1187900" y="1207008"/>
                  <a:pt x="1164328" y="1207008"/>
                </a:cubicBezTo>
                <a:lnTo>
                  <a:pt x="42680" y="1207008"/>
                </a:lnTo>
                <a:cubicBezTo>
                  <a:pt x="19108" y="1207008"/>
                  <a:pt x="0" y="1187900"/>
                  <a:pt x="0" y="1164328"/>
                </a:cubicBezTo>
                <a:lnTo>
                  <a:pt x="0" y="42680"/>
                </a:lnTo>
                <a:cubicBezTo>
                  <a:pt x="0" y="19108"/>
                  <a:pt x="19108" y="0"/>
                  <a:pt x="426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FE7896FE-A940-B742-9251-DF3701DDC15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80042" y="2221992"/>
            <a:ext cx="1207008" cy="1207008"/>
          </a:xfrm>
          <a:custGeom>
            <a:avLst/>
            <a:gdLst>
              <a:gd name="connsiteX0" fmla="*/ 42680 w 1207008"/>
              <a:gd name="connsiteY0" fmla="*/ 0 h 1207008"/>
              <a:gd name="connsiteX1" fmla="*/ 1164328 w 1207008"/>
              <a:gd name="connsiteY1" fmla="*/ 0 h 1207008"/>
              <a:gd name="connsiteX2" fmla="*/ 1207008 w 1207008"/>
              <a:gd name="connsiteY2" fmla="*/ 42680 h 1207008"/>
              <a:gd name="connsiteX3" fmla="*/ 1207008 w 1207008"/>
              <a:gd name="connsiteY3" fmla="*/ 1164328 h 1207008"/>
              <a:gd name="connsiteX4" fmla="*/ 1164328 w 1207008"/>
              <a:gd name="connsiteY4" fmla="*/ 1207008 h 1207008"/>
              <a:gd name="connsiteX5" fmla="*/ 42680 w 1207008"/>
              <a:gd name="connsiteY5" fmla="*/ 1207008 h 1207008"/>
              <a:gd name="connsiteX6" fmla="*/ 0 w 1207008"/>
              <a:gd name="connsiteY6" fmla="*/ 1164328 h 1207008"/>
              <a:gd name="connsiteX7" fmla="*/ 0 w 1207008"/>
              <a:gd name="connsiteY7" fmla="*/ 42680 h 1207008"/>
              <a:gd name="connsiteX8" fmla="*/ 42680 w 1207008"/>
              <a:gd name="connsiteY8" fmla="*/ 0 h 120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7008" h="1207008">
                <a:moveTo>
                  <a:pt x="42680" y="0"/>
                </a:moveTo>
                <a:lnTo>
                  <a:pt x="1164328" y="0"/>
                </a:lnTo>
                <a:cubicBezTo>
                  <a:pt x="1187900" y="0"/>
                  <a:pt x="1207008" y="19108"/>
                  <a:pt x="1207008" y="42680"/>
                </a:cubicBezTo>
                <a:lnTo>
                  <a:pt x="1207008" y="1164328"/>
                </a:lnTo>
                <a:cubicBezTo>
                  <a:pt x="1207008" y="1187900"/>
                  <a:pt x="1187900" y="1207008"/>
                  <a:pt x="1164328" y="1207008"/>
                </a:cubicBezTo>
                <a:lnTo>
                  <a:pt x="42680" y="1207008"/>
                </a:lnTo>
                <a:cubicBezTo>
                  <a:pt x="19108" y="1207008"/>
                  <a:pt x="0" y="1187900"/>
                  <a:pt x="0" y="1164328"/>
                </a:cubicBezTo>
                <a:lnTo>
                  <a:pt x="0" y="42680"/>
                </a:lnTo>
                <a:cubicBezTo>
                  <a:pt x="0" y="19108"/>
                  <a:pt x="19108" y="0"/>
                  <a:pt x="426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EFEB3541-4CE5-DA44-88F8-71E49BF7B8C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053263" y="2221992"/>
            <a:ext cx="1207008" cy="1207008"/>
          </a:xfrm>
          <a:custGeom>
            <a:avLst/>
            <a:gdLst>
              <a:gd name="connsiteX0" fmla="*/ 42680 w 1207008"/>
              <a:gd name="connsiteY0" fmla="*/ 0 h 1207008"/>
              <a:gd name="connsiteX1" fmla="*/ 1164328 w 1207008"/>
              <a:gd name="connsiteY1" fmla="*/ 0 h 1207008"/>
              <a:gd name="connsiteX2" fmla="*/ 1207008 w 1207008"/>
              <a:gd name="connsiteY2" fmla="*/ 42680 h 1207008"/>
              <a:gd name="connsiteX3" fmla="*/ 1207008 w 1207008"/>
              <a:gd name="connsiteY3" fmla="*/ 1164328 h 1207008"/>
              <a:gd name="connsiteX4" fmla="*/ 1164328 w 1207008"/>
              <a:gd name="connsiteY4" fmla="*/ 1207008 h 1207008"/>
              <a:gd name="connsiteX5" fmla="*/ 42680 w 1207008"/>
              <a:gd name="connsiteY5" fmla="*/ 1207008 h 1207008"/>
              <a:gd name="connsiteX6" fmla="*/ 0 w 1207008"/>
              <a:gd name="connsiteY6" fmla="*/ 1164328 h 1207008"/>
              <a:gd name="connsiteX7" fmla="*/ 0 w 1207008"/>
              <a:gd name="connsiteY7" fmla="*/ 42680 h 1207008"/>
              <a:gd name="connsiteX8" fmla="*/ 42680 w 1207008"/>
              <a:gd name="connsiteY8" fmla="*/ 0 h 120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7008" h="1207008">
                <a:moveTo>
                  <a:pt x="42680" y="0"/>
                </a:moveTo>
                <a:lnTo>
                  <a:pt x="1164328" y="0"/>
                </a:lnTo>
                <a:cubicBezTo>
                  <a:pt x="1187900" y="0"/>
                  <a:pt x="1207008" y="19108"/>
                  <a:pt x="1207008" y="42680"/>
                </a:cubicBezTo>
                <a:lnTo>
                  <a:pt x="1207008" y="1164328"/>
                </a:lnTo>
                <a:cubicBezTo>
                  <a:pt x="1207008" y="1187900"/>
                  <a:pt x="1187900" y="1207008"/>
                  <a:pt x="1164328" y="1207008"/>
                </a:cubicBezTo>
                <a:lnTo>
                  <a:pt x="42680" y="1207008"/>
                </a:lnTo>
                <a:cubicBezTo>
                  <a:pt x="19108" y="1207008"/>
                  <a:pt x="0" y="1187900"/>
                  <a:pt x="0" y="1164328"/>
                </a:cubicBezTo>
                <a:lnTo>
                  <a:pt x="0" y="42680"/>
                </a:lnTo>
                <a:cubicBezTo>
                  <a:pt x="0" y="19108"/>
                  <a:pt x="19108" y="0"/>
                  <a:pt x="426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1256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A71B61A-ED73-744E-ACE4-F786830E4A8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4753385"/>
          </a:xfrm>
          <a:custGeom>
            <a:avLst/>
            <a:gdLst>
              <a:gd name="connsiteX0" fmla="*/ 0 w 12192000"/>
              <a:gd name="connsiteY0" fmla="*/ 0 h 3992085"/>
              <a:gd name="connsiteX1" fmla="*/ 12192000 w 12192000"/>
              <a:gd name="connsiteY1" fmla="*/ 0 h 3992085"/>
              <a:gd name="connsiteX2" fmla="*/ 12192000 w 12192000"/>
              <a:gd name="connsiteY2" fmla="*/ 3992085 h 3992085"/>
              <a:gd name="connsiteX3" fmla="*/ 0 w 12192000"/>
              <a:gd name="connsiteY3" fmla="*/ 3992085 h 399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992085">
                <a:moveTo>
                  <a:pt x="0" y="0"/>
                </a:moveTo>
                <a:lnTo>
                  <a:pt x="12192000" y="0"/>
                </a:lnTo>
                <a:lnTo>
                  <a:pt x="12192000" y="3992085"/>
                </a:lnTo>
                <a:lnTo>
                  <a:pt x="0" y="39920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EG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4198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969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5A04A35-857F-DA4D-82B5-1BE2C87118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50826" y="1089281"/>
            <a:ext cx="3971176" cy="4679438"/>
          </a:xfrm>
          <a:custGeom>
            <a:avLst/>
            <a:gdLst>
              <a:gd name="connsiteX0" fmla="*/ 52271 w 3733670"/>
              <a:gd name="connsiteY0" fmla="*/ 0 h 4679438"/>
              <a:gd name="connsiteX1" fmla="*/ 3681399 w 3733670"/>
              <a:gd name="connsiteY1" fmla="*/ 0 h 4679438"/>
              <a:gd name="connsiteX2" fmla="*/ 3733670 w 3733670"/>
              <a:gd name="connsiteY2" fmla="*/ 52271 h 4679438"/>
              <a:gd name="connsiteX3" fmla="*/ 3733670 w 3733670"/>
              <a:gd name="connsiteY3" fmla="*/ 4627167 h 4679438"/>
              <a:gd name="connsiteX4" fmla="*/ 3681399 w 3733670"/>
              <a:gd name="connsiteY4" fmla="*/ 4679438 h 4679438"/>
              <a:gd name="connsiteX5" fmla="*/ 52271 w 3733670"/>
              <a:gd name="connsiteY5" fmla="*/ 4679438 h 4679438"/>
              <a:gd name="connsiteX6" fmla="*/ 0 w 3733670"/>
              <a:gd name="connsiteY6" fmla="*/ 4627167 h 4679438"/>
              <a:gd name="connsiteX7" fmla="*/ 0 w 3733670"/>
              <a:gd name="connsiteY7" fmla="*/ 52271 h 4679438"/>
              <a:gd name="connsiteX8" fmla="*/ 52271 w 3733670"/>
              <a:gd name="connsiteY8" fmla="*/ 0 h 46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33670" h="4679438">
                <a:moveTo>
                  <a:pt x="52271" y="0"/>
                </a:moveTo>
                <a:lnTo>
                  <a:pt x="3681399" y="0"/>
                </a:lnTo>
                <a:cubicBezTo>
                  <a:pt x="3710267" y="0"/>
                  <a:pt x="3733670" y="23403"/>
                  <a:pt x="3733670" y="52271"/>
                </a:cubicBezTo>
                <a:lnTo>
                  <a:pt x="3733670" y="4627167"/>
                </a:lnTo>
                <a:cubicBezTo>
                  <a:pt x="3733670" y="4656035"/>
                  <a:pt x="3710267" y="4679438"/>
                  <a:pt x="3681399" y="4679438"/>
                </a:cubicBezTo>
                <a:lnTo>
                  <a:pt x="52271" y="4679438"/>
                </a:lnTo>
                <a:cubicBezTo>
                  <a:pt x="23403" y="4679438"/>
                  <a:pt x="0" y="4656035"/>
                  <a:pt x="0" y="4627167"/>
                </a:cubicBezTo>
                <a:lnTo>
                  <a:pt x="0" y="52271"/>
                </a:lnTo>
                <a:cubicBezTo>
                  <a:pt x="0" y="23403"/>
                  <a:pt x="23403" y="0"/>
                  <a:pt x="52271" y="0"/>
                </a:cubicBezTo>
                <a:close/>
              </a:path>
            </a:pathLst>
          </a:custGeom>
          <a:solidFill>
            <a:schemeClr val="bg1"/>
          </a:solidFill>
          <a:effectLst>
            <a:outerShdw blurRad="50800" dist="12700" dir="5400000" algn="t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C166F3CD-6B7B-7242-875C-2B85CD853406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523F639-1A71-E84A-A474-44A672C9C38A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930059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5DF82AA-8863-764E-A2C8-257BC1B493B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2339439"/>
          </a:xfrm>
          <a:custGeom>
            <a:avLst/>
            <a:gdLst>
              <a:gd name="connsiteX0" fmla="*/ 0 w 12192000"/>
              <a:gd name="connsiteY0" fmla="*/ 0 h 2339439"/>
              <a:gd name="connsiteX1" fmla="*/ 12192000 w 12192000"/>
              <a:gd name="connsiteY1" fmla="*/ 0 h 2339439"/>
              <a:gd name="connsiteX2" fmla="*/ 12192000 w 12192000"/>
              <a:gd name="connsiteY2" fmla="*/ 2339439 h 2339439"/>
              <a:gd name="connsiteX3" fmla="*/ 0 w 12192000"/>
              <a:gd name="connsiteY3" fmla="*/ 2339439 h 2339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39439">
                <a:moveTo>
                  <a:pt x="0" y="0"/>
                </a:moveTo>
                <a:lnTo>
                  <a:pt x="12192000" y="0"/>
                </a:lnTo>
                <a:lnTo>
                  <a:pt x="12192000" y="2339439"/>
                </a:lnTo>
                <a:lnTo>
                  <a:pt x="0" y="233943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EG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6381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257EFF6-178C-7D4F-9D84-6D7814A11E5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4895821" cy="6858000"/>
          </a:xfrm>
          <a:custGeom>
            <a:avLst/>
            <a:gdLst>
              <a:gd name="connsiteX0" fmla="*/ 0 w 4895821"/>
              <a:gd name="connsiteY0" fmla="*/ 0 h 6858000"/>
              <a:gd name="connsiteX1" fmla="*/ 4895821 w 4895821"/>
              <a:gd name="connsiteY1" fmla="*/ 0 h 6858000"/>
              <a:gd name="connsiteX2" fmla="*/ 4895821 w 4895821"/>
              <a:gd name="connsiteY2" fmla="*/ 6858000 h 6858000"/>
              <a:gd name="connsiteX3" fmla="*/ 0 w 489582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95821" h="6858000">
                <a:moveTo>
                  <a:pt x="0" y="0"/>
                </a:moveTo>
                <a:lnTo>
                  <a:pt x="4895821" y="0"/>
                </a:lnTo>
                <a:lnTo>
                  <a:pt x="489582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3553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1D70D53C-53B6-0A48-AF09-69A205B8665F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1360234" y="2479555"/>
            <a:ext cx="735687" cy="735687"/>
          </a:xfrm>
          <a:custGeom>
            <a:avLst/>
            <a:gdLst>
              <a:gd name="connsiteX0" fmla="*/ 334403 w 668806"/>
              <a:gd name="connsiteY0" fmla="*/ 0 h 668806"/>
              <a:gd name="connsiteX1" fmla="*/ 668806 w 668806"/>
              <a:gd name="connsiteY1" fmla="*/ 334403 h 668806"/>
              <a:gd name="connsiteX2" fmla="*/ 334403 w 668806"/>
              <a:gd name="connsiteY2" fmla="*/ 668806 h 668806"/>
              <a:gd name="connsiteX3" fmla="*/ 0 w 668806"/>
              <a:gd name="connsiteY3" fmla="*/ 334403 h 668806"/>
              <a:gd name="connsiteX4" fmla="*/ 334403 w 668806"/>
              <a:gd name="connsiteY4" fmla="*/ 0 h 668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8806" h="668806">
                <a:moveTo>
                  <a:pt x="334403" y="0"/>
                </a:moveTo>
                <a:cubicBezTo>
                  <a:pt x="519089" y="0"/>
                  <a:pt x="668806" y="149717"/>
                  <a:pt x="668806" y="334403"/>
                </a:cubicBezTo>
                <a:cubicBezTo>
                  <a:pt x="668806" y="519089"/>
                  <a:pt x="519089" y="668806"/>
                  <a:pt x="334403" y="668806"/>
                </a:cubicBezTo>
                <a:cubicBezTo>
                  <a:pt x="149717" y="668806"/>
                  <a:pt x="0" y="519089"/>
                  <a:pt x="0" y="334403"/>
                </a:cubicBezTo>
                <a:cubicBezTo>
                  <a:pt x="0" y="149717"/>
                  <a:pt x="149717" y="0"/>
                  <a:pt x="33440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186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35FB92B-DD27-154B-9DB1-62E8F5E2332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1"/>
            <a:ext cx="12192000" cy="3288409"/>
          </a:xfrm>
          <a:custGeom>
            <a:avLst/>
            <a:gdLst>
              <a:gd name="connsiteX0" fmla="*/ 0 w 12192000"/>
              <a:gd name="connsiteY0" fmla="*/ 0 h 3288409"/>
              <a:gd name="connsiteX1" fmla="*/ 12192000 w 12192000"/>
              <a:gd name="connsiteY1" fmla="*/ 0 h 3288409"/>
              <a:gd name="connsiteX2" fmla="*/ 12192000 w 12192000"/>
              <a:gd name="connsiteY2" fmla="*/ 3288409 h 3288409"/>
              <a:gd name="connsiteX3" fmla="*/ 0 w 12192000"/>
              <a:gd name="connsiteY3" fmla="*/ 3288409 h 328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288409">
                <a:moveTo>
                  <a:pt x="0" y="0"/>
                </a:moveTo>
                <a:lnTo>
                  <a:pt x="12192000" y="0"/>
                </a:lnTo>
                <a:lnTo>
                  <a:pt x="12192000" y="3288409"/>
                </a:lnTo>
                <a:lnTo>
                  <a:pt x="0" y="328840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EG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714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9CBC8A61-CA83-DA4E-BB18-C2A8E117F008}"/>
              </a:ext>
            </a:extLst>
          </p:cNvPr>
          <p:cNvSpPr/>
          <p:nvPr userDrawn="1"/>
        </p:nvSpPr>
        <p:spPr>
          <a:xfrm>
            <a:off x="1100450" y="3090672"/>
            <a:ext cx="2691142" cy="2899649"/>
          </a:xfrm>
          <a:prstGeom prst="roundRect">
            <a:avLst>
              <a:gd name="adj" fmla="val 3096"/>
            </a:avLst>
          </a:pr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50800" dist="12700" dir="5400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l"/>
            <a:endParaRPr lang="en-US" dirty="0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6AF8C5D6-BBD8-DD4C-BA1E-8F0C44F9354F}"/>
              </a:ext>
            </a:extLst>
          </p:cNvPr>
          <p:cNvSpPr/>
          <p:nvPr userDrawn="1"/>
        </p:nvSpPr>
        <p:spPr>
          <a:xfrm>
            <a:off x="4615872" y="2947462"/>
            <a:ext cx="2960256" cy="3189614"/>
          </a:xfrm>
          <a:prstGeom prst="roundRect">
            <a:avLst>
              <a:gd name="adj" fmla="val 3096"/>
            </a:avLst>
          </a:pr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50800" dist="12700" dir="5400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l"/>
            <a:endParaRPr lang="en-US" sz="2000" dirty="0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EE7C396D-DE98-264A-8807-A0D9480B1CC6}"/>
              </a:ext>
            </a:extLst>
          </p:cNvPr>
          <p:cNvSpPr/>
          <p:nvPr userDrawn="1"/>
        </p:nvSpPr>
        <p:spPr>
          <a:xfrm>
            <a:off x="8400410" y="3090672"/>
            <a:ext cx="2691142" cy="2899649"/>
          </a:xfrm>
          <a:prstGeom prst="roundRect">
            <a:avLst>
              <a:gd name="adj" fmla="val 3096"/>
            </a:avLst>
          </a:pr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50800" dist="12700" dir="5400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l"/>
            <a:endParaRPr 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358F333-7AFF-E04E-AB70-6B643FBEA93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923178" y="2140819"/>
            <a:ext cx="1645606" cy="1288181"/>
          </a:xfrm>
          <a:custGeom>
            <a:avLst/>
            <a:gdLst>
              <a:gd name="connsiteX0" fmla="*/ 38452 w 1645606"/>
              <a:gd name="connsiteY0" fmla="*/ 0 h 1288181"/>
              <a:gd name="connsiteX1" fmla="*/ 1607154 w 1645606"/>
              <a:gd name="connsiteY1" fmla="*/ 0 h 1288181"/>
              <a:gd name="connsiteX2" fmla="*/ 1645606 w 1645606"/>
              <a:gd name="connsiteY2" fmla="*/ 38452 h 1288181"/>
              <a:gd name="connsiteX3" fmla="*/ 1645606 w 1645606"/>
              <a:gd name="connsiteY3" fmla="*/ 1249729 h 1288181"/>
              <a:gd name="connsiteX4" fmla="*/ 1607154 w 1645606"/>
              <a:gd name="connsiteY4" fmla="*/ 1288181 h 1288181"/>
              <a:gd name="connsiteX5" fmla="*/ 38452 w 1645606"/>
              <a:gd name="connsiteY5" fmla="*/ 1288181 h 1288181"/>
              <a:gd name="connsiteX6" fmla="*/ 0 w 1645606"/>
              <a:gd name="connsiteY6" fmla="*/ 1249729 h 1288181"/>
              <a:gd name="connsiteX7" fmla="*/ 0 w 1645606"/>
              <a:gd name="connsiteY7" fmla="*/ 38452 h 1288181"/>
              <a:gd name="connsiteX8" fmla="*/ 38452 w 1645606"/>
              <a:gd name="connsiteY8" fmla="*/ 0 h 1288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5606" h="1288181">
                <a:moveTo>
                  <a:pt x="38452" y="0"/>
                </a:moveTo>
                <a:lnTo>
                  <a:pt x="1607154" y="0"/>
                </a:lnTo>
                <a:cubicBezTo>
                  <a:pt x="1628390" y="0"/>
                  <a:pt x="1645606" y="17216"/>
                  <a:pt x="1645606" y="38452"/>
                </a:cubicBezTo>
                <a:lnTo>
                  <a:pt x="1645606" y="1249729"/>
                </a:lnTo>
                <a:cubicBezTo>
                  <a:pt x="1645606" y="1270965"/>
                  <a:pt x="1628390" y="1288181"/>
                  <a:pt x="1607154" y="1288181"/>
                </a:cubicBezTo>
                <a:lnTo>
                  <a:pt x="38452" y="1288181"/>
                </a:lnTo>
                <a:cubicBezTo>
                  <a:pt x="17216" y="1288181"/>
                  <a:pt x="0" y="1270965"/>
                  <a:pt x="0" y="1249729"/>
                </a:cubicBezTo>
                <a:lnTo>
                  <a:pt x="0" y="38452"/>
                </a:lnTo>
                <a:cubicBezTo>
                  <a:pt x="0" y="17216"/>
                  <a:pt x="17216" y="0"/>
                  <a:pt x="3845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506DE73-2006-E446-A5C2-A455B333E7A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190917" y="1948345"/>
            <a:ext cx="1810166" cy="1416999"/>
          </a:xfrm>
          <a:custGeom>
            <a:avLst/>
            <a:gdLst>
              <a:gd name="connsiteX0" fmla="*/ 42297 w 1810166"/>
              <a:gd name="connsiteY0" fmla="*/ 0 h 1416999"/>
              <a:gd name="connsiteX1" fmla="*/ 1767869 w 1810166"/>
              <a:gd name="connsiteY1" fmla="*/ 0 h 1416999"/>
              <a:gd name="connsiteX2" fmla="*/ 1810166 w 1810166"/>
              <a:gd name="connsiteY2" fmla="*/ 42297 h 1416999"/>
              <a:gd name="connsiteX3" fmla="*/ 1810166 w 1810166"/>
              <a:gd name="connsiteY3" fmla="*/ 1374702 h 1416999"/>
              <a:gd name="connsiteX4" fmla="*/ 1767869 w 1810166"/>
              <a:gd name="connsiteY4" fmla="*/ 1416999 h 1416999"/>
              <a:gd name="connsiteX5" fmla="*/ 42297 w 1810166"/>
              <a:gd name="connsiteY5" fmla="*/ 1416999 h 1416999"/>
              <a:gd name="connsiteX6" fmla="*/ 0 w 1810166"/>
              <a:gd name="connsiteY6" fmla="*/ 1374702 h 1416999"/>
              <a:gd name="connsiteX7" fmla="*/ 0 w 1810166"/>
              <a:gd name="connsiteY7" fmla="*/ 42297 h 1416999"/>
              <a:gd name="connsiteX8" fmla="*/ 42297 w 1810166"/>
              <a:gd name="connsiteY8" fmla="*/ 0 h 141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0166" h="1416999">
                <a:moveTo>
                  <a:pt x="42297" y="0"/>
                </a:moveTo>
                <a:lnTo>
                  <a:pt x="1767869" y="0"/>
                </a:lnTo>
                <a:cubicBezTo>
                  <a:pt x="1791229" y="0"/>
                  <a:pt x="1810166" y="18937"/>
                  <a:pt x="1810166" y="42297"/>
                </a:cubicBezTo>
                <a:lnTo>
                  <a:pt x="1810166" y="1374702"/>
                </a:lnTo>
                <a:cubicBezTo>
                  <a:pt x="1810166" y="1398062"/>
                  <a:pt x="1791229" y="1416999"/>
                  <a:pt x="1767869" y="1416999"/>
                </a:cubicBezTo>
                <a:lnTo>
                  <a:pt x="42297" y="1416999"/>
                </a:lnTo>
                <a:cubicBezTo>
                  <a:pt x="18937" y="1416999"/>
                  <a:pt x="0" y="1398062"/>
                  <a:pt x="0" y="1374702"/>
                </a:cubicBezTo>
                <a:lnTo>
                  <a:pt x="0" y="42297"/>
                </a:lnTo>
                <a:cubicBezTo>
                  <a:pt x="0" y="18937"/>
                  <a:pt x="18937" y="0"/>
                  <a:pt x="4229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06A1B4F0-5B2A-1349-AC51-99A566F59B2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623218" y="2140820"/>
            <a:ext cx="1645606" cy="1288181"/>
          </a:xfrm>
          <a:custGeom>
            <a:avLst/>
            <a:gdLst>
              <a:gd name="connsiteX0" fmla="*/ 38452 w 1645606"/>
              <a:gd name="connsiteY0" fmla="*/ 0 h 1288181"/>
              <a:gd name="connsiteX1" fmla="*/ 1607154 w 1645606"/>
              <a:gd name="connsiteY1" fmla="*/ 0 h 1288181"/>
              <a:gd name="connsiteX2" fmla="*/ 1645606 w 1645606"/>
              <a:gd name="connsiteY2" fmla="*/ 38452 h 1288181"/>
              <a:gd name="connsiteX3" fmla="*/ 1645606 w 1645606"/>
              <a:gd name="connsiteY3" fmla="*/ 1249729 h 1288181"/>
              <a:gd name="connsiteX4" fmla="*/ 1607154 w 1645606"/>
              <a:gd name="connsiteY4" fmla="*/ 1288181 h 1288181"/>
              <a:gd name="connsiteX5" fmla="*/ 38452 w 1645606"/>
              <a:gd name="connsiteY5" fmla="*/ 1288181 h 1288181"/>
              <a:gd name="connsiteX6" fmla="*/ 0 w 1645606"/>
              <a:gd name="connsiteY6" fmla="*/ 1249729 h 1288181"/>
              <a:gd name="connsiteX7" fmla="*/ 0 w 1645606"/>
              <a:gd name="connsiteY7" fmla="*/ 38452 h 1288181"/>
              <a:gd name="connsiteX8" fmla="*/ 38452 w 1645606"/>
              <a:gd name="connsiteY8" fmla="*/ 0 h 1288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5606" h="1288181">
                <a:moveTo>
                  <a:pt x="38452" y="0"/>
                </a:moveTo>
                <a:lnTo>
                  <a:pt x="1607154" y="0"/>
                </a:lnTo>
                <a:cubicBezTo>
                  <a:pt x="1628390" y="0"/>
                  <a:pt x="1645606" y="17216"/>
                  <a:pt x="1645606" y="38452"/>
                </a:cubicBezTo>
                <a:lnTo>
                  <a:pt x="1645606" y="1249729"/>
                </a:lnTo>
                <a:cubicBezTo>
                  <a:pt x="1645606" y="1270965"/>
                  <a:pt x="1628390" y="1288181"/>
                  <a:pt x="1607154" y="1288181"/>
                </a:cubicBezTo>
                <a:lnTo>
                  <a:pt x="38452" y="1288181"/>
                </a:lnTo>
                <a:cubicBezTo>
                  <a:pt x="17216" y="1288181"/>
                  <a:pt x="0" y="1270965"/>
                  <a:pt x="0" y="1249729"/>
                </a:cubicBezTo>
                <a:lnTo>
                  <a:pt x="0" y="38452"/>
                </a:lnTo>
                <a:cubicBezTo>
                  <a:pt x="0" y="17216"/>
                  <a:pt x="17216" y="0"/>
                  <a:pt x="3845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7382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E7EC2F1A-A204-8D4B-8B06-91027B5C778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73916" y="2322732"/>
            <a:ext cx="1667220" cy="1667220"/>
          </a:xfrm>
          <a:custGeom>
            <a:avLst/>
            <a:gdLst>
              <a:gd name="connsiteX0" fmla="*/ 86229 w 1667220"/>
              <a:gd name="connsiteY0" fmla="*/ 0 h 1667220"/>
              <a:gd name="connsiteX1" fmla="*/ 1580991 w 1667220"/>
              <a:gd name="connsiteY1" fmla="*/ 0 h 1667220"/>
              <a:gd name="connsiteX2" fmla="*/ 1667220 w 1667220"/>
              <a:gd name="connsiteY2" fmla="*/ 86229 h 1667220"/>
              <a:gd name="connsiteX3" fmla="*/ 1667220 w 1667220"/>
              <a:gd name="connsiteY3" fmla="*/ 1580991 h 1667220"/>
              <a:gd name="connsiteX4" fmla="*/ 1580991 w 1667220"/>
              <a:gd name="connsiteY4" fmla="*/ 1667220 h 1667220"/>
              <a:gd name="connsiteX5" fmla="*/ 86229 w 1667220"/>
              <a:gd name="connsiteY5" fmla="*/ 1667220 h 1667220"/>
              <a:gd name="connsiteX6" fmla="*/ 0 w 1667220"/>
              <a:gd name="connsiteY6" fmla="*/ 1580991 h 1667220"/>
              <a:gd name="connsiteX7" fmla="*/ 0 w 1667220"/>
              <a:gd name="connsiteY7" fmla="*/ 86229 h 1667220"/>
              <a:gd name="connsiteX8" fmla="*/ 86229 w 1667220"/>
              <a:gd name="connsiteY8" fmla="*/ 0 h 1667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7220" h="1667220">
                <a:moveTo>
                  <a:pt x="86229" y="0"/>
                </a:moveTo>
                <a:lnTo>
                  <a:pt x="1580991" y="0"/>
                </a:lnTo>
                <a:cubicBezTo>
                  <a:pt x="1628614" y="0"/>
                  <a:pt x="1667220" y="38606"/>
                  <a:pt x="1667220" y="86229"/>
                </a:cubicBezTo>
                <a:lnTo>
                  <a:pt x="1667220" y="1580991"/>
                </a:lnTo>
                <a:cubicBezTo>
                  <a:pt x="1667220" y="1628614"/>
                  <a:pt x="1628614" y="1667220"/>
                  <a:pt x="1580991" y="1667220"/>
                </a:cubicBezTo>
                <a:lnTo>
                  <a:pt x="86229" y="1667220"/>
                </a:lnTo>
                <a:cubicBezTo>
                  <a:pt x="38606" y="1667220"/>
                  <a:pt x="0" y="1628614"/>
                  <a:pt x="0" y="1580991"/>
                </a:cubicBezTo>
                <a:lnTo>
                  <a:pt x="0" y="86229"/>
                </a:lnTo>
                <a:cubicBezTo>
                  <a:pt x="0" y="38606"/>
                  <a:pt x="38606" y="0"/>
                  <a:pt x="862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7F69B9D-1AA2-AB44-836F-0E9805BC45B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50864" y="2322732"/>
            <a:ext cx="1667220" cy="1667220"/>
          </a:xfrm>
          <a:custGeom>
            <a:avLst/>
            <a:gdLst>
              <a:gd name="connsiteX0" fmla="*/ 86229 w 1667220"/>
              <a:gd name="connsiteY0" fmla="*/ 0 h 1667220"/>
              <a:gd name="connsiteX1" fmla="*/ 1580991 w 1667220"/>
              <a:gd name="connsiteY1" fmla="*/ 0 h 1667220"/>
              <a:gd name="connsiteX2" fmla="*/ 1667220 w 1667220"/>
              <a:gd name="connsiteY2" fmla="*/ 86229 h 1667220"/>
              <a:gd name="connsiteX3" fmla="*/ 1667220 w 1667220"/>
              <a:gd name="connsiteY3" fmla="*/ 1580991 h 1667220"/>
              <a:gd name="connsiteX4" fmla="*/ 1580991 w 1667220"/>
              <a:gd name="connsiteY4" fmla="*/ 1667220 h 1667220"/>
              <a:gd name="connsiteX5" fmla="*/ 86229 w 1667220"/>
              <a:gd name="connsiteY5" fmla="*/ 1667220 h 1667220"/>
              <a:gd name="connsiteX6" fmla="*/ 0 w 1667220"/>
              <a:gd name="connsiteY6" fmla="*/ 1580991 h 1667220"/>
              <a:gd name="connsiteX7" fmla="*/ 0 w 1667220"/>
              <a:gd name="connsiteY7" fmla="*/ 86229 h 1667220"/>
              <a:gd name="connsiteX8" fmla="*/ 86229 w 1667220"/>
              <a:gd name="connsiteY8" fmla="*/ 0 h 1667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7220" h="1667220">
                <a:moveTo>
                  <a:pt x="86229" y="0"/>
                </a:moveTo>
                <a:lnTo>
                  <a:pt x="1580991" y="0"/>
                </a:lnTo>
                <a:cubicBezTo>
                  <a:pt x="1628614" y="0"/>
                  <a:pt x="1667220" y="38606"/>
                  <a:pt x="1667220" y="86229"/>
                </a:cubicBezTo>
                <a:lnTo>
                  <a:pt x="1667220" y="1580991"/>
                </a:lnTo>
                <a:cubicBezTo>
                  <a:pt x="1667220" y="1628614"/>
                  <a:pt x="1628614" y="1667220"/>
                  <a:pt x="1580991" y="1667220"/>
                </a:cubicBezTo>
                <a:lnTo>
                  <a:pt x="86229" y="1667220"/>
                </a:lnTo>
                <a:cubicBezTo>
                  <a:pt x="38606" y="1667220"/>
                  <a:pt x="0" y="1628614"/>
                  <a:pt x="0" y="1580991"/>
                </a:cubicBezTo>
                <a:lnTo>
                  <a:pt x="0" y="86229"/>
                </a:lnTo>
                <a:cubicBezTo>
                  <a:pt x="0" y="38606"/>
                  <a:pt x="38606" y="0"/>
                  <a:pt x="862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86B73EEB-F774-4E4E-9ACC-9EA474CF860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373916" y="4094124"/>
            <a:ext cx="1667220" cy="1667220"/>
          </a:xfrm>
          <a:custGeom>
            <a:avLst/>
            <a:gdLst>
              <a:gd name="connsiteX0" fmla="*/ 86229 w 1667220"/>
              <a:gd name="connsiteY0" fmla="*/ 0 h 1667220"/>
              <a:gd name="connsiteX1" fmla="*/ 1580991 w 1667220"/>
              <a:gd name="connsiteY1" fmla="*/ 0 h 1667220"/>
              <a:gd name="connsiteX2" fmla="*/ 1667220 w 1667220"/>
              <a:gd name="connsiteY2" fmla="*/ 86229 h 1667220"/>
              <a:gd name="connsiteX3" fmla="*/ 1667220 w 1667220"/>
              <a:gd name="connsiteY3" fmla="*/ 1580991 h 1667220"/>
              <a:gd name="connsiteX4" fmla="*/ 1580991 w 1667220"/>
              <a:gd name="connsiteY4" fmla="*/ 1667220 h 1667220"/>
              <a:gd name="connsiteX5" fmla="*/ 86229 w 1667220"/>
              <a:gd name="connsiteY5" fmla="*/ 1667220 h 1667220"/>
              <a:gd name="connsiteX6" fmla="*/ 0 w 1667220"/>
              <a:gd name="connsiteY6" fmla="*/ 1580991 h 1667220"/>
              <a:gd name="connsiteX7" fmla="*/ 0 w 1667220"/>
              <a:gd name="connsiteY7" fmla="*/ 86229 h 1667220"/>
              <a:gd name="connsiteX8" fmla="*/ 86229 w 1667220"/>
              <a:gd name="connsiteY8" fmla="*/ 0 h 1667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7220" h="1667220">
                <a:moveTo>
                  <a:pt x="86229" y="0"/>
                </a:moveTo>
                <a:lnTo>
                  <a:pt x="1580991" y="0"/>
                </a:lnTo>
                <a:cubicBezTo>
                  <a:pt x="1628614" y="0"/>
                  <a:pt x="1667220" y="38606"/>
                  <a:pt x="1667220" y="86229"/>
                </a:cubicBezTo>
                <a:lnTo>
                  <a:pt x="1667220" y="1580991"/>
                </a:lnTo>
                <a:cubicBezTo>
                  <a:pt x="1667220" y="1628614"/>
                  <a:pt x="1628614" y="1667220"/>
                  <a:pt x="1580991" y="1667220"/>
                </a:cubicBezTo>
                <a:lnTo>
                  <a:pt x="86229" y="1667220"/>
                </a:lnTo>
                <a:cubicBezTo>
                  <a:pt x="38606" y="1667220"/>
                  <a:pt x="0" y="1628614"/>
                  <a:pt x="0" y="1580991"/>
                </a:cubicBezTo>
                <a:lnTo>
                  <a:pt x="0" y="86229"/>
                </a:lnTo>
                <a:cubicBezTo>
                  <a:pt x="0" y="38606"/>
                  <a:pt x="38606" y="0"/>
                  <a:pt x="862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74A998FE-D9C4-4C48-813D-15D3EFD7208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150864" y="4094124"/>
            <a:ext cx="1667220" cy="1667220"/>
          </a:xfrm>
          <a:custGeom>
            <a:avLst/>
            <a:gdLst>
              <a:gd name="connsiteX0" fmla="*/ 86229 w 1667220"/>
              <a:gd name="connsiteY0" fmla="*/ 0 h 1667220"/>
              <a:gd name="connsiteX1" fmla="*/ 1580991 w 1667220"/>
              <a:gd name="connsiteY1" fmla="*/ 0 h 1667220"/>
              <a:gd name="connsiteX2" fmla="*/ 1667220 w 1667220"/>
              <a:gd name="connsiteY2" fmla="*/ 86229 h 1667220"/>
              <a:gd name="connsiteX3" fmla="*/ 1667220 w 1667220"/>
              <a:gd name="connsiteY3" fmla="*/ 1580991 h 1667220"/>
              <a:gd name="connsiteX4" fmla="*/ 1580991 w 1667220"/>
              <a:gd name="connsiteY4" fmla="*/ 1667220 h 1667220"/>
              <a:gd name="connsiteX5" fmla="*/ 86229 w 1667220"/>
              <a:gd name="connsiteY5" fmla="*/ 1667220 h 1667220"/>
              <a:gd name="connsiteX6" fmla="*/ 0 w 1667220"/>
              <a:gd name="connsiteY6" fmla="*/ 1580991 h 1667220"/>
              <a:gd name="connsiteX7" fmla="*/ 0 w 1667220"/>
              <a:gd name="connsiteY7" fmla="*/ 86229 h 1667220"/>
              <a:gd name="connsiteX8" fmla="*/ 86229 w 1667220"/>
              <a:gd name="connsiteY8" fmla="*/ 0 h 1667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7220" h="1667220">
                <a:moveTo>
                  <a:pt x="86229" y="0"/>
                </a:moveTo>
                <a:lnTo>
                  <a:pt x="1580991" y="0"/>
                </a:lnTo>
                <a:cubicBezTo>
                  <a:pt x="1628614" y="0"/>
                  <a:pt x="1667220" y="38606"/>
                  <a:pt x="1667220" y="86229"/>
                </a:cubicBezTo>
                <a:lnTo>
                  <a:pt x="1667220" y="1580991"/>
                </a:lnTo>
                <a:cubicBezTo>
                  <a:pt x="1667220" y="1628614"/>
                  <a:pt x="1628614" y="1667220"/>
                  <a:pt x="1580991" y="1667220"/>
                </a:cubicBezTo>
                <a:lnTo>
                  <a:pt x="86229" y="1667220"/>
                </a:lnTo>
                <a:cubicBezTo>
                  <a:pt x="38606" y="1667220"/>
                  <a:pt x="0" y="1628614"/>
                  <a:pt x="0" y="1580991"/>
                </a:cubicBezTo>
                <a:lnTo>
                  <a:pt x="0" y="86229"/>
                </a:lnTo>
                <a:cubicBezTo>
                  <a:pt x="0" y="38606"/>
                  <a:pt x="38606" y="0"/>
                  <a:pt x="862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40566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1304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3" r:id="rId2"/>
    <p:sldLayoutId id="2147483656" r:id="rId3"/>
    <p:sldLayoutId id="2147483657" r:id="rId4"/>
    <p:sldLayoutId id="2147483658" r:id="rId5"/>
    <p:sldLayoutId id="2147483661" r:id="rId6"/>
    <p:sldLayoutId id="2147483665" r:id="rId7"/>
    <p:sldLayoutId id="2147483666" r:id="rId8"/>
    <p:sldLayoutId id="2147483667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3" Type="http://schemas.openxmlformats.org/officeDocument/2006/relationships/image" Target="../media/image2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3" Type="http://schemas.openxmlformats.org/officeDocument/2006/relationships/image" Target="../media/image2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../media/image2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3" Type="http://schemas.openxmlformats.org/officeDocument/2006/relationships/image" Target="../media/image2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3" Type="http://schemas.openxmlformats.org/officeDocument/2006/relationships/image" Target="../media/image2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3" Type="http://schemas.openxmlformats.org/officeDocument/2006/relationships/image" Target="../media/image2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3" Type="http://schemas.openxmlformats.org/officeDocument/2006/relationships/image" Target="../media/image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3" Type="http://schemas.openxmlformats.org/officeDocument/2006/relationships/image" Target="../media/image2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2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3" Type="http://schemas.openxmlformats.org/officeDocument/2006/relationships/image" Target="../media/image2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3" Type="http://schemas.openxmlformats.org/officeDocument/2006/relationships/image" Target="../media/image2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3" Type="http://schemas.openxmlformats.org/officeDocument/2006/relationships/image" Target="../media/image2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3" Type="http://schemas.openxmlformats.org/officeDocument/2006/relationships/image" Target="../media/image2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3" Type="http://schemas.openxmlformats.org/officeDocument/2006/relationships/image" Target="../media/image2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3" Type="http://schemas.openxmlformats.org/officeDocument/2006/relationships/image" Target="../media/image2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3" Type="http://schemas.openxmlformats.org/officeDocument/2006/relationships/image" Target="../media/image2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3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2.xml"/><Relationship Id="rId3" Type="http://schemas.openxmlformats.org/officeDocument/2006/relationships/chart" Target="../charts/chart3.xml"/><Relationship Id="rId4" Type="http://schemas.openxmlformats.org/officeDocument/2006/relationships/image" Target="../media/image2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15 / 07 / 2026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/>
            </a:r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C882A184-5BA5-4645-933E-B01D8B5DC61B}"/>
              </a:ext>
            </a:extLst>
          </p:cNvPr>
          <p:cNvSpPr/>
          <p:nvPr/>
        </p:nvSpPr>
        <p:spPr>
          <a:xfrm rot="5400000">
            <a:off x="0" y="1"/>
            <a:ext cx="1223158" cy="1223158"/>
          </a:xfrm>
          <a:custGeom>
            <a:avLst/>
            <a:gdLst>
              <a:gd name="connsiteX0" fmla="*/ 0 w 1223158"/>
              <a:gd name="connsiteY0" fmla="*/ 1223158 h 1223158"/>
              <a:gd name="connsiteX1" fmla="*/ 0 w 1223158"/>
              <a:gd name="connsiteY1" fmla="*/ 0 h 1223158"/>
              <a:gd name="connsiteX2" fmla="*/ 298418 w 1223158"/>
              <a:gd name="connsiteY2" fmla="*/ 298418 h 1223158"/>
              <a:gd name="connsiteX3" fmla="*/ 298418 w 1223158"/>
              <a:gd name="connsiteY3" fmla="*/ 891638 h 1223158"/>
              <a:gd name="connsiteX4" fmla="*/ 891638 w 1223158"/>
              <a:gd name="connsiteY4" fmla="*/ 891638 h 1223158"/>
              <a:gd name="connsiteX5" fmla="*/ 1223158 w 1223158"/>
              <a:gd name="connsiteY5" fmla="*/ 1223158 h 122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3158" h="1223158">
                <a:moveTo>
                  <a:pt x="0" y="1223158"/>
                </a:moveTo>
                <a:lnTo>
                  <a:pt x="0" y="0"/>
                </a:lnTo>
                <a:lnTo>
                  <a:pt x="298418" y="298418"/>
                </a:lnTo>
                <a:lnTo>
                  <a:pt x="298418" y="891638"/>
                </a:lnTo>
                <a:lnTo>
                  <a:pt x="891638" y="891638"/>
                </a:lnTo>
                <a:lnTo>
                  <a:pt x="1223158" y="12231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EG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888780-985F-734B-B4DA-66D5F8F0F96B}"/>
              </a:ext>
            </a:extLst>
          </p:cNvPr>
          <p:cNvSpPr txBox="1"/>
          <p:nvPr/>
        </p:nvSpPr>
        <p:spPr>
          <a:xfrm>
            <a:off x="869999" y="2505543"/>
            <a:ext cx="420018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G" sz="5400" b="1" dirty="0">
                <a:solidFill>
                  <a:schemeClr val="accent1"/>
                </a:solidFill>
                <a:latin typeface="Montserrat" pitchFamily="2" charset="77"/>
              </a:rPr>
              <a:t>COST</a:t>
            </a:r>
            <a:endParaRPr lang="en-EG" sz="5400" b="1" dirty="0">
              <a:solidFill>
                <a:schemeClr val="accent1"/>
              </a:solidFill>
              <a:latin typeface="Montserrat SemiBold" pitchFamily="2" charset="77"/>
            </a:endParaRPr>
          </a:p>
          <a:p>
            <a:r>
              <a:rPr lang="en-EG" sz="5400" dirty="0">
                <a:latin typeface="Montserrat Medium" pitchFamily="2" charset="77"/>
              </a:rPr>
              <a:t>PROPOSAL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76E3765-A338-9C46-893F-27C756D2A9FF}"/>
              </a:ext>
            </a:extLst>
          </p:cNvPr>
          <p:cNvSpPr/>
          <p:nvPr/>
        </p:nvSpPr>
        <p:spPr>
          <a:xfrm flipV="1">
            <a:off x="997585" y="4404976"/>
            <a:ext cx="2598282" cy="486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145BAE1C-EF17-9347-A38E-494BBC6DD65D}"/>
              </a:ext>
            </a:extLst>
          </p:cNvPr>
          <p:cNvSpPr>
            <a:spLocks noChangeAspect="1"/>
          </p:cNvSpPr>
          <p:nvPr/>
        </p:nvSpPr>
        <p:spPr>
          <a:xfrm rot="18900000" flipH="1">
            <a:off x="1980176" y="1140004"/>
            <a:ext cx="1979834" cy="1070841"/>
          </a:xfrm>
          <a:custGeom>
            <a:avLst/>
            <a:gdLst>
              <a:gd name="connsiteX0" fmla="*/ 2303339 w 3507396"/>
              <a:gd name="connsiteY0" fmla="*/ 740192 h 1897060"/>
              <a:gd name="connsiteX1" fmla="*/ 2094453 w 3507396"/>
              <a:gd name="connsiteY1" fmla="*/ 948530 h 1897060"/>
              <a:gd name="connsiteX2" fmla="*/ 2303370 w 3507396"/>
              <a:gd name="connsiteY2" fmla="*/ 1156837 h 1897060"/>
              <a:gd name="connsiteX3" fmla="*/ 2512225 w 3507396"/>
              <a:gd name="connsiteY3" fmla="*/ 948531 h 1897060"/>
              <a:gd name="connsiteX4" fmla="*/ 1204008 w 3507396"/>
              <a:gd name="connsiteY4" fmla="*/ 740182 h 1897060"/>
              <a:gd name="connsiteX5" fmla="*/ 995112 w 3507396"/>
              <a:gd name="connsiteY5" fmla="*/ 948531 h 1897060"/>
              <a:gd name="connsiteX6" fmla="*/ 1204008 w 3507396"/>
              <a:gd name="connsiteY6" fmla="*/ 1156879 h 1897060"/>
              <a:gd name="connsiteX7" fmla="*/ 1412883 w 3507396"/>
              <a:gd name="connsiteY7" fmla="*/ 948530 h 1897060"/>
              <a:gd name="connsiteX8" fmla="*/ 2704691 w 3507396"/>
              <a:gd name="connsiteY8" fmla="*/ 339891 h 1897060"/>
              <a:gd name="connsiteX9" fmla="*/ 2399572 w 3507396"/>
              <a:gd name="connsiteY9" fmla="*/ 644211 h 1897060"/>
              <a:gd name="connsiteX10" fmla="*/ 2704691 w 3507396"/>
              <a:gd name="connsiteY10" fmla="*/ 948531 h 1897060"/>
              <a:gd name="connsiteX11" fmla="*/ 2399618 w 3507396"/>
              <a:gd name="connsiteY11" fmla="*/ 1252804 h 1897060"/>
              <a:gd name="connsiteX12" fmla="*/ 2704691 w 3507396"/>
              <a:gd name="connsiteY12" fmla="*/ 1556987 h 1897060"/>
              <a:gd name="connsiteX13" fmla="*/ 3314930 w 3507396"/>
              <a:gd name="connsiteY13" fmla="*/ 948530 h 1897060"/>
              <a:gd name="connsiteX14" fmla="*/ 802705 w 3507396"/>
              <a:gd name="connsiteY14" fmla="*/ 339891 h 1897060"/>
              <a:gd name="connsiteX15" fmla="*/ 192527 w 3507396"/>
              <a:gd name="connsiteY15" fmla="*/ 948530 h 1897060"/>
              <a:gd name="connsiteX16" fmla="*/ 802705 w 3507396"/>
              <a:gd name="connsiteY16" fmla="*/ 1557169 h 1897060"/>
              <a:gd name="connsiteX17" fmla="*/ 1107800 w 3507396"/>
              <a:gd name="connsiteY17" fmla="*/ 1252844 h 1897060"/>
              <a:gd name="connsiteX18" fmla="*/ 802705 w 3507396"/>
              <a:gd name="connsiteY18" fmla="*/ 948531 h 1897060"/>
              <a:gd name="connsiteX19" fmla="*/ 1107800 w 3507396"/>
              <a:gd name="connsiteY19" fmla="*/ 644216 h 1897060"/>
              <a:gd name="connsiteX20" fmla="*/ 1753668 w 3507396"/>
              <a:gd name="connsiteY20" fmla="*/ 191962 h 1897060"/>
              <a:gd name="connsiteX21" fmla="*/ 1300261 w 3507396"/>
              <a:gd name="connsiteY21" fmla="*/ 644181 h 1897060"/>
              <a:gd name="connsiteX22" fmla="*/ 1605410 w 3507396"/>
              <a:gd name="connsiteY22" fmla="*/ 948530 h 1897060"/>
              <a:gd name="connsiteX23" fmla="*/ 1300261 w 3507396"/>
              <a:gd name="connsiteY23" fmla="*/ 1252880 h 1897060"/>
              <a:gd name="connsiteX24" fmla="*/ 1753668 w 3507396"/>
              <a:gd name="connsiteY24" fmla="*/ 1705098 h 1897060"/>
              <a:gd name="connsiteX25" fmla="*/ 2207106 w 3507396"/>
              <a:gd name="connsiteY25" fmla="*/ 1252850 h 1897060"/>
              <a:gd name="connsiteX26" fmla="*/ 1901986 w 3507396"/>
              <a:gd name="connsiteY26" fmla="*/ 948530 h 1897060"/>
              <a:gd name="connsiteX27" fmla="*/ 2207105 w 3507396"/>
              <a:gd name="connsiteY27" fmla="*/ 644211 h 1897060"/>
              <a:gd name="connsiteX28" fmla="*/ 1753668 w 3507396"/>
              <a:gd name="connsiteY28" fmla="*/ 0 h 1897060"/>
              <a:gd name="connsiteX29" fmla="*/ 2303338 w 3507396"/>
              <a:gd name="connsiteY29" fmla="*/ 548230 h 1897060"/>
              <a:gd name="connsiteX30" fmla="*/ 2704691 w 3507396"/>
              <a:gd name="connsiteY30" fmla="*/ 147929 h 1897060"/>
              <a:gd name="connsiteX31" fmla="*/ 3507396 w 3507396"/>
              <a:gd name="connsiteY31" fmla="*/ 948530 h 1897060"/>
              <a:gd name="connsiteX32" fmla="*/ 2704691 w 3507396"/>
              <a:gd name="connsiteY32" fmla="*/ 1749131 h 1897060"/>
              <a:gd name="connsiteX33" fmla="*/ 2303339 w 3507396"/>
              <a:gd name="connsiteY33" fmla="*/ 1348831 h 1897060"/>
              <a:gd name="connsiteX34" fmla="*/ 1753668 w 3507396"/>
              <a:gd name="connsiteY34" fmla="*/ 1897060 h 1897060"/>
              <a:gd name="connsiteX35" fmla="*/ 1204045 w 3507396"/>
              <a:gd name="connsiteY35" fmla="*/ 1348844 h 1897060"/>
              <a:gd name="connsiteX36" fmla="*/ 802705 w 3507396"/>
              <a:gd name="connsiteY36" fmla="*/ 1749131 h 1897060"/>
              <a:gd name="connsiteX37" fmla="*/ 0 w 3507396"/>
              <a:gd name="connsiteY37" fmla="*/ 948530 h 1897060"/>
              <a:gd name="connsiteX38" fmla="*/ 802705 w 3507396"/>
              <a:gd name="connsiteY38" fmla="*/ 147929 h 1897060"/>
              <a:gd name="connsiteX39" fmla="*/ 1204045 w 3507396"/>
              <a:gd name="connsiteY39" fmla="*/ 548217 h 1897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507396" h="1897060">
                <a:moveTo>
                  <a:pt x="2303339" y="740192"/>
                </a:moveTo>
                <a:lnTo>
                  <a:pt x="2094453" y="948530"/>
                </a:lnTo>
                <a:lnTo>
                  <a:pt x="2303370" y="1156837"/>
                </a:lnTo>
                <a:lnTo>
                  <a:pt x="2512225" y="948531"/>
                </a:lnTo>
                <a:close/>
                <a:moveTo>
                  <a:pt x="1204008" y="740182"/>
                </a:moveTo>
                <a:lnTo>
                  <a:pt x="995112" y="948531"/>
                </a:lnTo>
                <a:lnTo>
                  <a:pt x="1204008" y="1156879"/>
                </a:lnTo>
                <a:lnTo>
                  <a:pt x="1412883" y="948530"/>
                </a:lnTo>
                <a:close/>
                <a:moveTo>
                  <a:pt x="2704691" y="339891"/>
                </a:moveTo>
                <a:lnTo>
                  <a:pt x="2399572" y="644211"/>
                </a:lnTo>
                <a:lnTo>
                  <a:pt x="2704691" y="948531"/>
                </a:lnTo>
                <a:lnTo>
                  <a:pt x="2399618" y="1252804"/>
                </a:lnTo>
                <a:lnTo>
                  <a:pt x="2704691" y="1556987"/>
                </a:lnTo>
                <a:lnTo>
                  <a:pt x="3314930" y="948530"/>
                </a:lnTo>
                <a:close/>
                <a:moveTo>
                  <a:pt x="802705" y="339891"/>
                </a:moveTo>
                <a:lnTo>
                  <a:pt x="192527" y="948530"/>
                </a:lnTo>
                <a:lnTo>
                  <a:pt x="802705" y="1557169"/>
                </a:lnTo>
                <a:lnTo>
                  <a:pt x="1107800" y="1252844"/>
                </a:lnTo>
                <a:lnTo>
                  <a:pt x="802705" y="948531"/>
                </a:lnTo>
                <a:lnTo>
                  <a:pt x="1107800" y="644216"/>
                </a:lnTo>
                <a:close/>
                <a:moveTo>
                  <a:pt x="1753668" y="191962"/>
                </a:moveTo>
                <a:lnTo>
                  <a:pt x="1300261" y="644181"/>
                </a:lnTo>
                <a:lnTo>
                  <a:pt x="1605410" y="948530"/>
                </a:lnTo>
                <a:lnTo>
                  <a:pt x="1300261" y="1252880"/>
                </a:lnTo>
                <a:lnTo>
                  <a:pt x="1753668" y="1705098"/>
                </a:lnTo>
                <a:lnTo>
                  <a:pt x="2207106" y="1252850"/>
                </a:lnTo>
                <a:lnTo>
                  <a:pt x="1901986" y="948530"/>
                </a:lnTo>
                <a:lnTo>
                  <a:pt x="2207105" y="644211"/>
                </a:lnTo>
                <a:close/>
                <a:moveTo>
                  <a:pt x="1753668" y="0"/>
                </a:moveTo>
                <a:lnTo>
                  <a:pt x="2303338" y="548230"/>
                </a:lnTo>
                <a:lnTo>
                  <a:pt x="2704691" y="147929"/>
                </a:lnTo>
                <a:lnTo>
                  <a:pt x="3507396" y="948530"/>
                </a:lnTo>
                <a:lnTo>
                  <a:pt x="2704691" y="1749131"/>
                </a:lnTo>
                <a:lnTo>
                  <a:pt x="2303339" y="1348831"/>
                </a:lnTo>
                <a:lnTo>
                  <a:pt x="1753668" y="1897060"/>
                </a:lnTo>
                <a:lnTo>
                  <a:pt x="1204045" y="1348844"/>
                </a:lnTo>
                <a:lnTo>
                  <a:pt x="802705" y="1749131"/>
                </a:lnTo>
                <a:lnTo>
                  <a:pt x="0" y="948530"/>
                </a:lnTo>
                <a:lnTo>
                  <a:pt x="802705" y="147929"/>
                </a:lnTo>
                <a:lnTo>
                  <a:pt x="1204045" y="54821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9509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114FE09-AC04-474F-8E30-D9697B87D03B}"/>
              </a:ext>
            </a:extLst>
          </p:cNvPr>
          <p:cNvSpPr txBox="1"/>
          <p:nvPr/>
        </p:nvSpPr>
        <p:spPr>
          <a:xfrm>
            <a:off x="1013913" y="4835706"/>
            <a:ext cx="4580100" cy="799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2"/>
                </a:solidFill>
                <a:latin typeface="Montserrat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Custom marketing platform for Monica Dhillon — public site, realtor portal, multi-channel outreach, and social automation. Cheaper than PostcardMania, with social included.</a:t>
            </a:r>
            <a:r>
              <a:rPr lang="en-US" sz="1200" dirty="0">
                <a:solidFill>
                  <a:schemeClr val="tx2"/>
                </a:solidFill>
                <a:latin typeface="Montserrat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endParaRPr lang="en-EG" sz="1200" dirty="0">
              <a:solidFill>
                <a:schemeClr val="tx2"/>
              </a:solidFill>
              <a:latin typeface="Montserrat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Freeform 66">
            <a:extLst>
              <a:ext uri="{FF2B5EF4-FFF2-40B4-BE49-F238E27FC236}">
                <a16:creationId xmlns:a16="http://schemas.microsoft.com/office/drawing/2014/main" id="{76CB907E-C2DC-0D40-A1F1-8DAC8EA2F0EA}"/>
              </a:ext>
            </a:extLst>
          </p:cNvPr>
          <p:cNvSpPr/>
          <p:nvPr/>
        </p:nvSpPr>
        <p:spPr>
          <a:xfrm rot="16200000" flipH="1">
            <a:off x="10968842" y="1"/>
            <a:ext cx="1223158" cy="1223158"/>
          </a:xfrm>
          <a:custGeom>
            <a:avLst/>
            <a:gdLst>
              <a:gd name="connsiteX0" fmla="*/ 0 w 1223158"/>
              <a:gd name="connsiteY0" fmla="*/ 1223158 h 1223158"/>
              <a:gd name="connsiteX1" fmla="*/ 0 w 1223158"/>
              <a:gd name="connsiteY1" fmla="*/ 0 h 1223158"/>
              <a:gd name="connsiteX2" fmla="*/ 298418 w 1223158"/>
              <a:gd name="connsiteY2" fmla="*/ 298418 h 1223158"/>
              <a:gd name="connsiteX3" fmla="*/ 298418 w 1223158"/>
              <a:gd name="connsiteY3" fmla="*/ 891638 h 1223158"/>
              <a:gd name="connsiteX4" fmla="*/ 891638 w 1223158"/>
              <a:gd name="connsiteY4" fmla="*/ 891638 h 1223158"/>
              <a:gd name="connsiteX5" fmla="*/ 1223158 w 1223158"/>
              <a:gd name="connsiteY5" fmla="*/ 1223158 h 122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3158" h="1223158">
                <a:moveTo>
                  <a:pt x="0" y="1223158"/>
                </a:moveTo>
                <a:lnTo>
                  <a:pt x="0" y="0"/>
                </a:lnTo>
                <a:lnTo>
                  <a:pt x="298418" y="298418"/>
                </a:lnTo>
                <a:lnTo>
                  <a:pt x="298418" y="891638"/>
                </a:lnTo>
                <a:lnTo>
                  <a:pt x="891638" y="891638"/>
                </a:lnTo>
                <a:lnTo>
                  <a:pt x="1223158" y="12231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EG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AB9B74BE-2C02-EA45-A879-A5A4A77442F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26105" r="26105"/>
          <a:stretch>
            <a:fillRect/>
          </a:stretch>
        </p:blipFill>
        <p:spPr/>
      </p:pic>
      <p:pic>
        <p:nvPicPr>
          <p:cNvPr id="68" name="Picture 67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998" y="6419088"/>
            <a:ext cx="2539242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758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2377440"/>
            <a:ext cx="12192000" cy="73152"/>
          </a:xfrm>
          <a:prstGeom prst="rect">
            <a:avLst/>
          </a:prstGeom>
          <a:solidFill>
            <a:srgbClr val="00889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2606040"/>
            <a:ext cx="105156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4400" b="1">
                <a:solidFill>
                  <a:srgbClr val="FFFFFF"/>
                </a:solidFill>
                <a:latin typeface="Calibri"/>
              </a:rPr>
              <a:t>UX MOCKUPS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3566160"/>
            <a:ext cx="10515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600" b="0">
                <a:solidFill>
                  <a:srgbClr val="7DD3DA"/>
                </a:solidFill>
                <a:latin typeface="Calibri"/>
              </a:rPr>
              <a:t>Click-through mockups of the public site and realtor portal — what the build-out delivers. Screenshots from proposal/pages (MKDRealtor.com).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6309360"/>
            <a:ext cx="36576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0">
                <a:solidFill>
                  <a:srgbClr val="6B7280"/>
                </a:solidFill>
                <a:latin typeface="Calibri"/>
              </a:rPr>
              <a:t>15 / 07 / 2026</a:t>
            </a:r>
          </a:p>
        </p:txBody>
      </p:sp>
      <p:pic>
        <p:nvPicPr>
          <p:cNvPr id="9" name="Picture 8" descr="aiml-operations-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8296" y="6419088"/>
            <a:ext cx="2697944" cy="31089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58368"/>
          </a:xfrm>
          <a:prstGeom prst="rect">
            <a:avLst/>
          </a:prstGeom>
          <a:solidFill>
            <a:srgbClr val="0808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73152"/>
            <a:ext cx="73152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7DD3DA"/>
                </a:solidFill>
                <a:latin typeface="Calibri"/>
              </a:rPr>
              <a:t>OVERVIEW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274320"/>
            <a:ext cx="9144000" cy="3474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1">
                <a:solidFill>
                  <a:srgbClr val="FFFFFF"/>
                </a:solidFill>
                <a:latin typeface="Calibri"/>
              </a:rPr>
              <a:t>UX gallery hub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0" y="201168"/>
            <a:ext cx="25603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 b="1">
                <a:solidFill>
                  <a:srgbClr val="7DD3DA"/>
                </a:solidFill>
                <a:latin typeface="Calibri"/>
              </a:rPr>
              <a:t>UX mockup</a:t>
            </a:r>
          </a:p>
        </p:txBody>
      </p:sp>
      <p:pic>
        <p:nvPicPr>
          <p:cNvPr id="9" name="Picture 8" descr="index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30" y="777240"/>
            <a:ext cx="9114739" cy="56967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760" y="6565392"/>
            <a:ext cx="54864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0">
                <a:solidFill>
                  <a:srgbClr val="6B7280"/>
                </a:solidFill>
                <a:latin typeface="Calibri"/>
              </a:rPr>
              <a:t>MKDRealtor.com  ·  index.html  ·  15 / 07 / 2026</a:t>
            </a:r>
          </a:p>
        </p:txBody>
      </p:sp>
      <p:pic>
        <p:nvPicPr>
          <p:cNvPr id="11" name="Picture 10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03" y="6419088"/>
            <a:ext cx="2221837" cy="25603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58368"/>
          </a:xfrm>
          <a:prstGeom prst="rect">
            <a:avLst/>
          </a:prstGeom>
          <a:solidFill>
            <a:srgbClr val="0808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73152"/>
            <a:ext cx="73152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7DD3DA"/>
                </a:solidFill>
                <a:latin typeface="Calibri"/>
              </a:rPr>
              <a:t>PUBLIC · PHASE 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274320"/>
            <a:ext cx="9144000" cy="3474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1">
                <a:solidFill>
                  <a:srgbClr val="FFFFFF"/>
                </a:solidFill>
                <a:latin typeface="Calibri"/>
              </a:rPr>
              <a:t>Marketing home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0" y="201168"/>
            <a:ext cx="25603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 b="1">
                <a:solidFill>
                  <a:srgbClr val="7DD3DA"/>
                </a:solidFill>
                <a:latin typeface="Calibri"/>
              </a:rPr>
              <a:t>UX mockup</a:t>
            </a:r>
          </a:p>
        </p:txBody>
      </p:sp>
      <p:pic>
        <p:nvPicPr>
          <p:cNvPr id="9" name="Picture 8" descr="public-hom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30" y="777240"/>
            <a:ext cx="9114739" cy="56967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760" y="6565392"/>
            <a:ext cx="54864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0">
                <a:solidFill>
                  <a:srgbClr val="6B7280"/>
                </a:solidFill>
                <a:latin typeface="Calibri"/>
              </a:rPr>
              <a:t>MKDRealtor.com  ·  public-home.html  ·  15 / 07 / 2026</a:t>
            </a:r>
          </a:p>
        </p:txBody>
      </p:sp>
      <p:pic>
        <p:nvPicPr>
          <p:cNvPr id="11" name="Picture 10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03" y="6419088"/>
            <a:ext cx="2221837" cy="25603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58368"/>
          </a:xfrm>
          <a:prstGeom prst="rect">
            <a:avLst/>
          </a:prstGeom>
          <a:solidFill>
            <a:srgbClr val="0808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73152"/>
            <a:ext cx="73152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7DD3DA"/>
                </a:solidFill>
                <a:latin typeface="Calibri"/>
              </a:rPr>
              <a:t>PUBLIC · PHASE 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274320"/>
            <a:ext cx="9144000" cy="3474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1">
                <a:solidFill>
                  <a:srgbClr val="FFFFFF"/>
                </a:solidFill>
                <a:latin typeface="Calibri"/>
              </a:rPr>
              <a:t>About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0" y="201168"/>
            <a:ext cx="25603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 b="1">
                <a:solidFill>
                  <a:srgbClr val="7DD3DA"/>
                </a:solidFill>
                <a:latin typeface="Calibri"/>
              </a:rPr>
              <a:t>UX mockup</a:t>
            </a:r>
          </a:p>
        </p:txBody>
      </p:sp>
      <p:pic>
        <p:nvPicPr>
          <p:cNvPr id="9" name="Picture 8" descr="public-abou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30" y="777240"/>
            <a:ext cx="9114739" cy="56967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760" y="6565392"/>
            <a:ext cx="54864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0">
                <a:solidFill>
                  <a:srgbClr val="6B7280"/>
                </a:solidFill>
                <a:latin typeface="Calibri"/>
              </a:rPr>
              <a:t>MKDRealtor.com  ·  public-about.html  ·  15 / 07 / 2026</a:t>
            </a:r>
          </a:p>
        </p:txBody>
      </p:sp>
      <p:pic>
        <p:nvPicPr>
          <p:cNvPr id="11" name="Picture 10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03" y="6419088"/>
            <a:ext cx="2221837" cy="25603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58368"/>
          </a:xfrm>
          <a:prstGeom prst="rect">
            <a:avLst/>
          </a:prstGeom>
          <a:solidFill>
            <a:srgbClr val="0808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73152"/>
            <a:ext cx="73152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7DD3DA"/>
                </a:solidFill>
                <a:latin typeface="Calibri"/>
              </a:rPr>
              <a:t>PUBLIC · PHASE 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274320"/>
            <a:ext cx="9144000" cy="3474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1">
                <a:solidFill>
                  <a:srgbClr val="FFFFFF"/>
                </a:solidFill>
                <a:latin typeface="Calibri"/>
              </a:rPr>
              <a:t>Contact form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0" y="201168"/>
            <a:ext cx="25603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 b="1">
                <a:solidFill>
                  <a:srgbClr val="7DD3DA"/>
                </a:solidFill>
                <a:latin typeface="Calibri"/>
              </a:rPr>
              <a:t>UX mockup</a:t>
            </a:r>
          </a:p>
        </p:txBody>
      </p:sp>
      <p:pic>
        <p:nvPicPr>
          <p:cNvPr id="9" name="Picture 8" descr="public-contac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30" y="777240"/>
            <a:ext cx="9114739" cy="56967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760" y="6565392"/>
            <a:ext cx="54864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0">
                <a:solidFill>
                  <a:srgbClr val="6B7280"/>
                </a:solidFill>
                <a:latin typeface="Calibri"/>
              </a:rPr>
              <a:t>MKDRealtor.com  ·  public-contact.html  ·  15 / 07 / 2026</a:t>
            </a:r>
          </a:p>
        </p:txBody>
      </p:sp>
      <p:pic>
        <p:nvPicPr>
          <p:cNvPr id="11" name="Picture 10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03" y="6419088"/>
            <a:ext cx="2221837" cy="25603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58368"/>
          </a:xfrm>
          <a:prstGeom prst="rect">
            <a:avLst/>
          </a:prstGeom>
          <a:solidFill>
            <a:srgbClr val="0808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73152"/>
            <a:ext cx="73152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7DD3DA"/>
                </a:solidFill>
                <a:latin typeface="Calibri"/>
              </a:rPr>
              <a:t>PUBLIC · PHASE 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274320"/>
            <a:ext cx="9144000" cy="3474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1">
                <a:solidFill>
                  <a:srgbClr val="FFFFFF"/>
                </a:solidFill>
                <a:latin typeface="Calibri"/>
              </a:rPr>
              <a:t>Opt-out / unsubscribe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0" y="201168"/>
            <a:ext cx="25603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 b="1">
                <a:solidFill>
                  <a:srgbClr val="7DD3DA"/>
                </a:solidFill>
                <a:latin typeface="Calibri"/>
              </a:rPr>
              <a:t>UX mockup</a:t>
            </a:r>
          </a:p>
        </p:txBody>
      </p:sp>
      <p:pic>
        <p:nvPicPr>
          <p:cNvPr id="9" name="Picture 8" descr="public-unsubscrib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30" y="777240"/>
            <a:ext cx="9114739" cy="56967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760" y="6565392"/>
            <a:ext cx="54864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0">
                <a:solidFill>
                  <a:srgbClr val="6B7280"/>
                </a:solidFill>
                <a:latin typeface="Calibri"/>
              </a:rPr>
              <a:t>MKDRealtor.com  ·  public-unsubscribe.html  ·  15 / 07 / 2026</a:t>
            </a:r>
          </a:p>
        </p:txBody>
      </p:sp>
      <p:pic>
        <p:nvPicPr>
          <p:cNvPr id="11" name="Picture 10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03" y="6419088"/>
            <a:ext cx="2221837" cy="25603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58368"/>
          </a:xfrm>
          <a:prstGeom prst="rect">
            <a:avLst/>
          </a:prstGeom>
          <a:solidFill>
            <a:srgbClr val="0808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73152"/>
            <a:ext cx="73152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7DD3DA"/>
                </a:solidFill>
                <a:latin typeface="Calibri"/>
              </a:rPr>
              <a:t>PUBLIC · SYSTEM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274320"/>
            <a:ext cx="9144000" cy="3474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1">
                <a:solidFill>
                  <a:srgbClr val="FFFFFF"/>
                </a:solidFill>
                <a:latin typeface="Calibri"/>
              </a:rPr>
              <a:t>404 not found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0" y="201168"/>
            <a:ext cx="25603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 b="1">
                <a:solidFill>
                  <a:srgbClr val="7DD3DA"/>
                </a:solidFill>
                <a:latin typeface="Calibri"/>
              </a:rPr>
              <a:t>UX mockup</a:t>
            </a:r>
          </a:p>
        </p:txBody>
      </p:sp>
      <p:pic>
        <p:nvPicPr>
          <p:cNvPr id="9" name="Picture 8" descr="public-4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30" y="777240"/>
            <a:ext cx="9114739" cy="56967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760" y="6565392"/>
            <a:ext cx="54864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0">
                <a:solidFill>
                  <a:srgbClr val="6B7280"/>
                </a:solidFill>
                <a:latin typeface="Calibri"/>
              </a:rPr>
              <a:t>MKDRealtor.com  ·  public-404.html  ·  15 / 07 / 2026</a:t>
            </a:r>
          </a:p>
        </p:txBody>
      </p:sp>
      <p:pic>
        <p:nvPicPr>
          <p:cNvPr id="11" name="Picture 10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03" y="6419088"/>
            <a:ext cx="2221837" cy="25603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58368"/>
          </a:xfrm>
          <a:prstGeom prst="rect">
            <a:avLst/>
          </a:prstGeom>
          <a:solidFill>
            <a:srgbClr val="0808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73152"/>
            <a:ext cx="73152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7DD3DA"/>
                </a:solidFill>
                <a:latin typeface="Calibri"/>
              </a:rPr>
              <a:t>PUBLIC · SYSTEM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274320"/>
            <a:ext cx="9144000" cy="3474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1">
                <a:solidFill>
                  <a:srgbClr val="FFFFFF"/>
                </a:solidFill>
                <a:latin typeface="Calibri"/>
              </a:rPr>
              <a:t>Under construction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0" y="201168"/>
            <a:ext cx="25603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 b="1">
                <a:solidFill>
                  <a:srgbClr val="7DD3DA"/>
                </a:solidFill>
                <a:latin typeface="Calibri"/>
              </a:rPr>
              <a:t>UX mockup</a:t>
            </a:r>
          </a:p>
        </p:txBody>
      </p:sp>
      <p:pic>
        <p:nvPicPr>
          <p:cNvPr id="9" name="Picture 8" descr="public-under-construc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30" y="777240"/>
            <a:ext cx="9114739" cy="56967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760" y="6565392"/>
            <a:ext cx="54864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0">
                <a:solidFill>
                  <a:srgbClr val="6B7280"/>
                </a:solidFill>
                <a:latin typeface="Calibri"/>
              </a:rPr>
              <a:t>MKDRealtor.com  ·  public-under-construction.html  ·  15 / 07 / 2026</a:t>
            </a:r>
          </a:p>
        </p:txBody>
      </p:sp>
      <p:pic>
        <p:nvPicPr>
          <p:cNvPr id="11" name="Picture 10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03" y="6419088"/>
            <a:ext cx="2221837" cy="25603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58368"/>
          </a:xfrm>
          <a:prstGeom prst="rect">
            <a:avLst/>
          </a:prstGeom>
          <a:solidFill>
            <a:srgbClr val="0808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73152"/>
            <a:ext cx="73152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7DD3DA"/>
                </a:solidFill>
                <a:latin typeface="Calibri"/>
              </a:rPr>
              <a:t>PORTAL · PHASE 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274320"/>
            <a:ext cx="9144000" cy="3474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1">
                <a:solidFill>
                  <a:srgbClr val="FFFFFF"/>
                </a:solidFill>
                <a:latin typeface="Calibri"/>
              </a:rPr>
              <a:t>Portal login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0" y="201168"/>
            <a:ext cx="25603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 b="1">
                <a:solidFill>
                  <a:srgbClr val="7DD3DA"/>
                </a:solidFill>
                <a:latin typeface="Calibri"/>
              </a:rPr>
              <a:t>UX mockup</a:t>
            </a:r>
          </a:p>
        </p:txBody>
      </p:sp>
      <p:pic>
        <p:nvPicPr>
          <p:cNvPr id="9" name="Picture 8" descr="portal-logi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30" y="777240"/>
            <a:ext cx="9114739" cy="56967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760" y="6565392"/>
            <a:ext cx="54864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0">
                <a:solidFill>
                  <a:srgbClr val="6B7280"/>
                </a:solidFill>
                <a:latin typeface="Calibri"/>
              </a:rPr>
              <a:t>MKDRealtor.com  ·  portal-login.html  ·  15 / 07 / 2026</a:t>
            </a:r>
          </a:p>
        </p:txBody>
      </p:sp>
      <p:pic>
        <p:nvPicPr>
          <p:cNvPr id="11" name="Picture 10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03" y="6419088"/>
            <a:ext cx="2221837" cy="25603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58368"/>
          </a:xfrm>
          <a:prstGeom prst="rect">
            <a:avLst/>
          </a:prstGeom>
          <a:solidFill>
            <a:srgbClr val="0808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73152"/>
            <a:ext cx="73152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7DD3DA"/>
                </a:solidFill>
                <a:latin typeface="Calibri"/>
              </a:rPr>
              <a:t>PORTAL · PHASE 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274320"/>
            <a:ext cx="9144000" cy="3474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1">
                <a:solidFill>
                  <a:srgbClr val="FFFFFF"/>
                </a:solidFill>
                <a:latin typeface="Calibri"/>
              </a:rPr>
              <a:t>Dashboard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0" y="201168"/>
            <a:ext cx="25603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 b="1">
                <a:solidFill>
                  <a:srgbClr val="7DD3DA"/>
                </a:solidFill>
                <a:latin typeface="Calibri"/>
              </a:rPr>
              <a:t>UX mockup</a:t>
            </a:r>
          </a:p>
        </p:txBody>
      </p:sp>
      <p:pic>
        <p:nvPicPr>
          <p:cNvPr id="9" name="Picture 8" descr="portal-dashboa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30" y="777240"/>
            <a:ext cx="9114739" cy="56967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760" y="6565392"/>
            <a:ext cx="54864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0">
                <a:solidFill>
                  <a:srgbClr val="6B7280"/>
                </a:solidFill>
                <a:latin typeface="Calibri"/>
              </a:rPr>
              <a:t>MKDRealtor.com  ·  portal-dashboard.html  ·  15 / 07 / 2026</a:t>
            </a:r>
          </a:p>
        </p:txBody>
      </p:sp>
      <p:pic>
        <p:nvPicPr>
          <p:cNvPr id="11" name="Picture 10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03" y="6419088"/>
            <a:ext cx="2221837" cy="25603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15 / 07 / 2026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/>
            </a: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2384A6C3-E2F3-5241-83CF-60D542CE358B}"/>
              </a:ext>
            </a:extLst>
          </p:cNvPr>
          <p:cNvSpPr>
            <a:spLocks noChangeAspect="1"/>
          </p:cNvSpPr>
          <p:nvPr/>
        </p:nvSpPr>
        <p:spPr>
          <a:xfrm rot="18900000" flipH="1">
            <a:off x="5106086" y="1004759"/>
            <a:ext cx="1979834" cy="1070841"/>
          </a:xfrm>
          <a:custGeom>
            <a:avLst/>
            <a:gdLst>
              <a:gd name="connsiteX0" fmla="*/ 2303339 w 3507396"/>
              <a:gd name="connsiteY0" fmla="*/ 740192 h 1897060"/>
              <a:gd name="connsiteX1" fmla="*/ 2094453 w 3507396"/>
              <a:gd name="connsiteY1" fmla="*/ 948530 h 1897060"/>
              <a:gd name="connsiteX2" fmla="*/ 2303370 w 3507396"/>
              <a:gd name="connsiteY2" fmla="*/ 1156837 h 1897060"/>
              <a:gd name="connsiteX3" fmla="*/ 2512225 w 3507396"/>
              <a:gd name="connsiteY3" fmla="*/ 948531 h 1897060"/>
              <a:gd name="connsiteX4" fmla="*/ 1204008 w 3507396"/>
              <a:gd name="connsiteY4" fmla="*/ 740182 h 1897060"/>
              <a:gd name="connsiteX5" fmla="*/ 995112 w 3507396"/>
              <a:gd name="connsiteY5" fmla="*/ 948531 h 1897060"/>
              <a:gd name="connsiteX6" fmla="*/ 1204008 w 3507396"/>
              <a:gd name="connsiteY6" fmla="*/ 1156879 h 1897060"/>
              <a:gd name="connsiteX7" fmla="*/ 1412883 w 3507396"/>
              <a:gd name="connsiteY7" fmla="*/ 948530 h 1897060"/>
              <a:gd name="connsiteX8" fmla="*/ 2704691 w 3507396"/>
              <a:gd name="connsiteY8" fmla="*/ 339891 h 1897060"/>
              <a:gd name="connsiteX9" fmla="*/ 2399572 w 3507396"/>
              <a:gd name="connsiteY9" fmla="*/ 644211 h 1897060"/>
              <a:gd name="connsiteX10" fmla="*/ 2704691 w 3507396"/>
              <a:gd name="connsiteY10" fmla="*/ 948531 h 1897060"/>
              <a:gd name="connsiteX11" fmla="*/ 2399618 w 3507396"/>
              <a:gd name="connsiteY11" fmla="*/ 1252804 h 1897060"/>
              <a:gd name="connsiteX12" fmla="*/ 2704691 w 3507396"/>
              <a:gd name="connsiteY12" fmla="*/ 1556987 h 1897060"/>
              <a:gd name="connsiteX13" fmla="*/ 3314930 w 3507396"/>
              <a:gd name="connsiteY13" fmla="*/ 948530 h 1897060"/>
              <a:gd name="connsiteX14" fmla="*/ 802705 w 3507396"/>
              <a:gd name="connsiteY14" fmla="*/ 339891 h 1897060"/>
              <a:gd name="connsiteX15" fmla="*/ 192527 w 3507396"/>
              <a:gd name="connsiteY15" fmla="*/ 948530 h 1897060"/>
              <a:gd name="connsiteX16" fmla="*/ 802705 w 3507396"/>
              <a:gd name="connsiteY16" fmla="*/ 1557169 h 1897060"/>
              <a:gd name="connsiteX17" fmla="*/ 1107800 w 3507396"/>
              <a:gd name="connsiteY17" fmla="*/ 1252844 h 1897060"/>
              <a:gd name="connsiteX18" fmla="*/ 802705 w 3507396"/>
              <a:gd name="connsiteY18" fmla="*/ 948531 h 1897060"/>
              <a:gd name="connsiteX19" fmla="*/ 1107800 w 3507396"/>
              <a:gd name="connsiteY19" fmla="*/ 644216 h 1897060"/>
              <a:gd name="connsiteX20" fmla="*/ 1753668 w 3507396"/>
              <a:gd name="connsiteY20" fmla="*/ 191962 h 1897060"/>
              <a:gd name="connsiteX21" fmla="*/ 1300261 w 3507396"/>
              <a:gd name="connsiteY21" fmla="*/ 644181 h 1897060"/>
              <a:gd name="connsiteX22" fmla="*/ 1605410 w 3507396"/>
              <a:gd name="connsiteY22" fmla="*/ 948530 h 1897060"/>
              <a:gd name="connsiteX23" fmla="*/ 1300261 w 3507396"/>
              <a:gd name="connsiteY23" fmla="*/ 1252880 h 1897060"/>
              <a:gd name="connsiteX24" fmla="*/ 1753668 w 3507396"/>
              <a:gd name="connsiteY24" fmla="*/ 1705098 h 1897060"/>
              <a:gd name="connsiteX25" fmla="*/ 2207106 w 3507396"/>
              <a:gd name="connsiteY25" fmla="*/ 1252850 h 1897060"/>
              <a:gd name="connsiteX26" fmla="*/ 1901986 w 3507396"/>
              <a:gd name="connsiteY26" fmla="*/ 948530 h 1897060"/>
              <a:gd name="connsiteX27" fmla="*/ 2207105 w 3507396"/>
              <a:gd name="connsiteY27" fmla="*/ 644211 h 1897060"/>
              <a:gd name="connsiteX28" fmla="*/ 1753668 w 3507396"/>
              <a:gd name="connsiteY28" fmla="*/ 0 h 1897060"/>
              <a:gd name="connsiteX29" fmla="*/ 2303338 w 3507396"/>
              <a:gd name="connsiteY29" fmla="*/ 548230 h 1897060"/>
              <a:gd name="connsiteX30" fmla="*/ 2704691 w 3507396"/>
              <a:gd name="connsiteY30" fmla="*/ 147929 h 1897060"/>
              <a:gd name="connsiteX31" fmla="*/ 3507396 w 3507396"/>
              <a:gd name="connsiteY31" fmla="*/ 948530 h 1897060"/>
              <a:gd name="connsiteX32" fmla="*/ 2704691 w 3507396"/>
              <a:gd name="connsiteY32" fmla="*/ 1749131 h 1897060"/>
              <a:gd name="connsiteX33" fmla="*/ 2303339 w 3507396"/>
              <a:gd name="connsiteY33" fmla="*/ 1348831 h 1897060"/>
              <a:gd name="connsiteX34" fmla="*/ 1753668 w 3507396"/>
              <a:gd name="connsiteY34" fmla="*/ 1897060 h 1897060"/>
              <a:gd name="connsiteX35" fmla="*/ 1204045 w 3507396"/>
              <a:gd name="connsiteY35" fmla="*/ 1348844 h 1897060"/>
              <a:gd name="connsiteX36" fmla="*/ 802705 w 3507396"/>
              <a:gd name="connsiteY36" fmla="*/ 1749131 h 1897060"/>
              <a:gd name="connsiteX37" fmla="*/ 0 w 3507396"/>
              <a:gd name="connsiteY37" fmla="*/ 948530 h 1897060"/>
              <a:gd name="connsiteX38" fmla="*/ 802705 w 3507396"/>
              <a:gd name="connsiteY38" fmla="*/ 147929 h 1897060"/>
              <a:gd name="connsiteX39" fmla="*/ 1204045 w 3507396"/>
              <a:gd name="connsiteY39" fmla="*/ 548217 h 1897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507396" h="1897060">
                <a:moveTo>
                  <a:pt x="2303339" y="740192"/>
                </a:moveTo>
                <a:lnTo>
                  <a:pt x="2094453" y="948530"/>
                </a:lnTo>
                <a:lnTo>
                  <a:pt x="2303370" y="1156837"/>
                </a:lnTo>
                <a:lnTo>
                  <a:pt x="2512225" y="948531"/>
                </a:lnTo>
                <a:close/>
                <a:moveTo>
                  <a:pt x="1204008" y="740182"/>
                </a:moveTo>
                <a:lnTo>
                  <a:pt x="995112" y="948531"/>
                </a:lnTo>
                <a:lnTo>
                  <a:pt x="1204008" y="1156879"/>
                </a:lnTo>
                <a:lnTo>
                  <a:pt x="1412883" y="948530"/>
                </a:lnTo>
                <a:close/>
                <a:moveTo>
                  <a:pt x="2704691" y="339891"/>
                </a:moveTo>
                <a:lnTo>
                  <a:pt x="2399572" y="644211"/>
                </a:lnTo>
                <a:lnTo>
                  <a:pt x="2704691" y="948531"/>
                </a:lnTo>
                <a:lnTo>
                  <a:pt x="2399618" y="1252804"/>
                </a:lnTo>
                <a:lnTo>
                  <a:pt x="2704691" y="1556987"/>
                </a:lnTo>
                <a:lnTo>
                  <a:pt x="3314930" y="948530"/>
                </a:lnTo>
                <a:close/>
                <a:moveTo>
                  <a:pt x="802705" y="339891"/>
                </a:moveTo>
                <a:lnTo>
                  <a:pt x="192527" y="948530"/>
                </a:lnTo>
                <a:lnTo>
                  <a:pt x="802705" y="1557169"/>
                </a:lnTo>
                <a:lnTo>
                  <a:pt x="1107800" y="1252844"/>
                </a:lnTo>
                <a:lnTo>
                  <a:pt x="802705" y="948531"/>
                </a:lnTo>
                <a:lnTo>
                  <a:pt x="1107800" y="644216"/>
                </a:lnTo>
                <a:close/>
                <a:moveTo>
                  <a:pt x="1753668" y="191962"/>
                </a:moveTo>
                <a:lnTo>
                  <a:pt x="1300261" y="644181"/>
                </a:lnTo>
                <a:lnTo>
                  <a:pt x="1605410" y="948530"/>
                </a:lnTo>
                <a:lnTo>
                  <a:pt x="1300261" y="1252880"/>
                </a:lnTo>
                <a:lnTo>
                  <a:pt x="1753668" y="1705098"/>
                </a:lnTo>
                <a:lnTo>
                  <a:pt x="2207106" y="1252850"/>
                </a:lnTo>
                <a:lnTo>
                  <a:pt x="1901986" y="948530"/>
                </a:lnTo>
                <a:lnTo>
                  <a:pt x="2207105" y="644211"/>
                </a:lnTo>
                <a:close/>
                <a:moveTo>
                  <a:pt x="1753668" y="0"/>
                </a:moveTo>
                <a:lnTo>
                  <a:pt x="2303338" y="548230"/>
                </a:lnTo>
                <a:lnTo>
                  <a:pt x="2704691" y="147929"/>
                </a:lnTo>
                <a:lnTo>
                  <a:pt x="3507396" y="948530"/>
                </a:lnTo>
                <a:lnTo>
                  <a:pt x="2704691" y="1749131"/>
                </a:lnTo>
                <a:lnTo>
                  <a:pt x="2303339" y="1348831"/>
                </a:lnTo>
                <a:lnTo>
                  <a:pt x="1753668" y="1897060"/>
                </a:lnTo>
                <a:lnTo>
                  <a:pt x="1204045" y="1348844"/>
                </a:lnTo>
                <a:lnTo>
                  <a:pt x="802705" y="1749131"/>
                </a:lnTo>
                <a:lnTo>
                  <a:pt x="0" y="948530"/>
                </a:lnTo>
                <a:lnTo>
                  <a:pt x="802705" y="147929"/>
                </a:lnTo>
                <a:lnTo>
                  <a:pt x="1204045" y="54821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9509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34FE1B-AD16-A84F-8804-BE45525B56E0}"/>
              </a:ext>
            </a:extLst>
          </p:cNvPr>
          <p:cNvSpPr txBox="1"/>
          <p:nvPr/>
        </p:nvSpPr>
        <p:spPr>
          <a:xfrm>
            <a:off x="4110041" y="3263283"/>
            <a:ext cx="39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Replace PostcardMania. Own your pipeline.</a:t>
            </a:r>
            <a:endParaRPr lang="en-EG" sz="20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9BFEC8B3-856A-BF40-87F2-3FD6452731A9}"/>
              </a:ext>
            </a:extLst>
          </p:cNvPr>
          <p:cNvSpPr/>
          <p:nvPr/>
        </p:nvSpPr>
        <p:spPr>
          <a:xfrm rot="5400000">
            <a:off x="0" y="1"/>
            <a:ext cx="1223158" cy="1223158"/>
          </a:xfrm>
          <a:custGeom>
            <a:avLst/>
            <a:gdLst>
              <a:gd name="connsiteX0" fmla="*/ 0 w 1223158"/>
              <a:gd name="connsiteY0" fmla="*/ 1223158 h 1223158"/>
              <a:gd name="connsiteX1" fmla="*/ 0 w 1223158"/>
              <a:gd name="connsiteY1" fmla="*/ 0 h 1223158"/>
              <a:gd name="connsiteX2" fmla="*/ 298418 w 1223158"/>
              <a:gd name="connsiteY2" fmla="*/ 298418 h 1223158"/>
              <a:gd name="connsiteX3" fmla="*/ 298418 w 1223158"/>
              <a:gd name="connsiteY3" fmla="*/ 891638 h 1223158"/>
              <a:gd name="connsiteX4" fmla="*/ 891638 w 1223158"/>
              <a:gd name="connsiteY4" fmla="*/ 891638 h 1223158"/>
              <a:gd name="connsiteX5" fmla="*/ 1223158 w 1223158"/>
              <a:gd name="connsiteY5" fmla="*/ 1223158 h 122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3158" h="1223158">
                <a:moveTo>
                  <a:pt x="0" y="1223158"/>
                </a:moveTo>
                <a:lnTo>
                  <a:pt x="0" y="0"/>
                </a:lnTo>
                <a:lnTo>
                  <a:pt x="298418" y="298418"/>
                </a:lnTo>
                <a:lnTo>
                  <a:pt x="298418" y="891638"/>
                </a:lnTo>
                <a:lnTo>
                  <a:pt x="891638" y="891638"/>
                </a:lnTo>
                <a:lnTo>
                  <a:pt x="1223158" y="12231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EG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5FA6A839-8C96-674F-9BAB-F73776D933F5}"/>
              </a:ext>
            </a:extLst>
          </p:cNvPr>
          <p:cNvSpPr/>
          <p:nvPr/>
        </p:nvSpPr>
        <p:spPr>
          <a:xfrm rot="16200000" flipH="1">
            <a:off x="10968842" y="1"/>
            <a:ext cx="1223158" cy="1223158"/>
          </a:xfrm>
          <a:custGeom>
            <a:avLst/>
            <a:gdLst>
              <a:gd name="connsiteX0" fmla="*/ 0 w 1223158"/>
              <a:gd name="connsiteY0" fmla="*/ 1223158 h 1223158"/>
              <a:gd name="connsiteX1" fmla="*/ 0 w 1223158"/>
              <a:gd name="connsiteY1" fmla="*/ 0 h 1223158"/>
              <a:gd name="connsiteX2" fmla="*/ 298418 w 1223158"/>
              <a:gd name="connsiteY2" fmla="*/ 298418 h 1223158"/>
              <a:gd name="connsiteX3" fmla="*/ 298418 w 1223158"/>
              <a:gd name="connsiteY3" fmla="*/ 891638 h 1223158"/>
              <a:gd name="connsiteX4" fmla="*/ 891638 w 1223158"/>
              <a:gd name="connsiteY4" fmla="*/ 891638 h 1223158"/>
              <a:gd name="connsiteX5" fmla="*/ 1223158 w 1223158"/>
              <a:gd name="connsiteY5" fmla="*/ 1223158 h 122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3158" h="1223158">
                <a:moveTo>
                  <a:pt x="0" y="1223158"/>
                </a:moveTo>
                <a:lnTo>
                  <a:pt x="0" y="0"/>
                </a:lnTo>
                <a:lnTo>
                  <a:pt x="298418" y="298418"/>
                </a:lnTo>
                <a:lnTo>
                  <a:pt x="298418" y="891638"/>
                </a:lnTo>
                <a:lnTo>
                  <a:pt x="891638" y="891638"/>
                </a:lnTo>
                <a:lnTo>
                  <a:pt x="1223158" y="12231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EG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05372E-8BFB-B349-83A2-583C7D33FFD2}"/>
              </a:ext>
            </a:extLst>
          </p:cNvPr>
          <p:cNvSpPr txBox="1"/>
          <p:nvPr/>
        </p:nvSpPr>
        <p:spPr>
          <a:xfrm>
            <a:off x="3304033" y="2576007"/>
            <a:ext cx="558393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WELCOME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/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35D15E-A951-2646-8688-B81910D74359}"/>
              </a:ext>
            </a:extLst>
          </p:cNvPr>
          <p:cNvSpPr txBox="1"/>
          <p:nvPr/>
        </p:nvSpPr>
        <p:spPr>
          <a:xfrm>
            <a:off x="2072641" y="4166003"/>
            <a:ext cx="8046720" cy="13537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This proposal covers the one-time build-out of MKDRealtor.com and the ongoing monthly care plan. You get a branded public site, a private portal for leads and UTM analytics, email + SMS + postcard campaigns with consent/opt-out, and Facebook / Instagram / LinkedIn scheduling — deployed on our existing fleet with near-zero extra infra.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</a:p>
        </p:txBody>
      </p:sp>
      <p:pic>
        <p:nvPicPr>
          <p:cNvPr id="12" name="Picture 11" descr="aiml-operations-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998" y="6419088"/>
            <a:ext cx="2539242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430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58368"/>
          </a:xfrm>
          <a:prstGeom prst="rect">
            <a:avLst/>
          </a:prstGeom>
          <a:solidFill>
            <a:srgbClr val="0808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73152"/>
            <a:ext cx="73152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7DD3DA"/>
                </a:solidFill>
                <a:latin typeface="Calibri"/>
              </a:rPr>
              <a:t>PORTAL · PHASE 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274320"/>
            <a:ext cx="9144000" cy="3474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1">
                <a:solidFill>
                  <a:srgbClr val="FFFFFF"/>
                </a:solidFill>
                <a:latin typeface="Calibri"/>
              </a:rPr>
              <a:t>Lead inbox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0" y="201168"/>
            <a:ext cx="25603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 b="1">
                <a:solidFill>
                  <a:srgbClr val="7DD3DA"/>
                </a:solidFill>
                <a:latin typeface="Calibri"/>
              </a:rPr>
              <a:t>UX mockup</a:t>
            </a:r>
          </a:p>
        </p:txBody>
      </p:sp>
      <p:pic>
        <p:nvPicPr>
          <p:cNvPr id="9" name="Picture 8" descr="portal-lead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30" y="777240"/>
            <a:ext cx="9114739" cy="56967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760" y="6565392"/>
            <a:ext cx="54864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0">
                <a:solidFill>
                  <a:srgbClr val="6B7280"/>
                </a:solidFill>
                <a:latin typeface="Calibri"/>
              </a:rPr>
              <a:t>MKDRealtor.com  ·  portal-leads.html  ·  15 / 07 / 2026</a:t>
            </a:r>
          </a:p>
        </p:txBody>
      </p:sp>
      <p:pic>
        <p:nvPicPr>
          <p:cNvPr id="11" name="Picture 10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03" y="6419088"/>
            <a:ext cx="2221837" cy="25603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58368"/>
          </a:xfrm>
          <a:prstGeom prst="rect">
            <a:avLst/>
          </a:prstGeom>
          <a:solidFill>
            <a:srgbClr val="0808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73152"/>
            <a:ext cx="73152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7DD3DA"/>
                </a:solidFill>
                <a:latin typeface="Calibri"/>
              </a:rPr>
              <a:t>PORTAL · PHASE 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274320"/>
            <a:ext cx="9144000" cy="3474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1">
                <a:solidFill>
                  <a:srgbClr val="FFFFFF"/>
                </a:solidFill>
                <a:latin typeface="Calibri"/>
              </a:rPr>
              <a:t>Lead detail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0" y="201168"/>
            <a:ext cx="25603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 b="1">
                <a:solidFill>
                  <a:srgbClr val="7DD3DA"/>
                </a:solidFill>
                <a:latin typeface="Calibri"/>
              </a:rPr>
              <a:t>UX mockup</a:t>
            </a:r>
          </a:p>
        </p:txBody>
      </p:sp>
      <p:pic>
        <p:nvPicPr>
          <p:cNvPr id="9" name="Picture 8" descr="portal-lead-detai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30" y="777240"/>
            <a:ext cx="9114739" cy="56967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760" y="6565392"/>
            <a:ext cx="54864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0">
                <a:solidFill>
                  <a:srgbClr val="6B7280"/>
                </a:solidFill>
                <a:latin typeface="Calibri"/>
              </a:rPr>
              <a:t>MKDRealtor.com  ·  portal-lead-detail.html  ·  15 / 07 / 2026</a:t>
            </a:r>
          </a:p>
        </p:txBody>
      </p:sp>
      <p:pic>
        <p:nvPicPr>
          <p:cNvPr id="11" name="Picture 10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03" y="6419088"/>
            <a:ext cx="2221837" cy="25603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58368"/>
          </a:xfrm>
          <a:prstGeom prst="rect">
            <a:avLst/>
          </a:prstGeom>
          <a:solidFill>
            <a:srgbClr val="0808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73152"/>
            <a:ext cx="73152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7DD3DA"/>
                </a:solidFill>
                <a:latin typeface="Calibri"/>
              </a:rPr>
              <a:t>PORTAL · PHASE 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274320"/>
            <a:ext cx="9144000" cy="3474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1">
                <a:solidFill>
                  <a:srgbClr val="FFFFFF"/>
                </a:solidFill>
                <a:latin typeface="Calibri"/>
              </a:rPr>
              <a:t>UTM analytics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0" y="201168"/>
            <a:ext cx="25603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 b="1">
                <a:solidFill>
                  <a:srgbClr val="7DD3DA"/>
                </a:solidFill>
                <a:latin typeface="Calibri"/>
              </a:rPr>
              <a:t>UX mockup</a:t>
            </a:r>
          </a:p>
        </p:txBody>
      </p:sp>
      <p:pic>
        <p:nvPicPr>
          <p:cNvPr id="9" name="Picture 8" descr="portal-analytic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30" y="777240"/>
            <a:ext cx="9114739" cy="56967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760" y="6565392"/>
            <a:ext cx="54864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0">
                <a:solidFill>
                  <a:srgbClr val="6B7280"/>
                </a:solidFill>
                <a:latin typeface="Calibri"/>
              </a:rPr>
              <a:t>MKDRealtor.com  ·  portal-analytics.html  ·  15 / 07 / 2026</a:t>
            </a:r>
          </a:p>
        </p:txBody>
      </p:sp>
      <p:pic>
        <p:nvPicPr>
          <p:cNvPr id="11" name="Picture 10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03" y="6419088"/>
            <a:ext cx="2221837" cy="25603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58368"/>
          </a:xfrm>
          <a:prstGeom prst="rect">
            <a:avLst/>
          </a:prstGeom>
          <a:solidFill>
            <a:srgbClr val="0808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73152"/>
            <a:ext cx="73152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7DD3DA"/>
                </a:solidFill>
                <a:latin typeface="Calibri"/>
              </a:rPr>
              <a:t>PORTAL · PHASE 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274320"/>
            <a:ext cx="9144000" cy="3474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1">
                <a:solidFill>
                  <a:srgbClr val="FFFFFF"/>
                </a:solidFill>
                <a:latin typeface="Calibri"/>
              </a:rPr>
              <a:t>Mailing list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0" y="201168"/>
            <a:ext cx="25603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 b="1">
                <a:solidFill>
                  <a:srgbClr val="7DD3DA"/>
                </a:solidFill>
                <a:latin typeface="Calibri"/>
              </a:rPr>
              <a:t>UX mockup</a:t>
            </a:r>
          </a:p>
        </p:txBody>
      </p:sp>
      <p:pic>
        <p:nvPicPr>
          <p:cNvPr id="9" name="Picture 8" descr="portal-contact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30" y="777240"/>
            <a:ext cx="9114739" cy="56967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760" y="6565392"/>
            <a:ext cx="54864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0">
                <a:solidFill>
                  <a:srgbClr val="6B7280"/>
                </a:solidFill>
                <a:latin typeface="Calibri"/>
              </a:rPr>
              <a:t>MKDRealtor.com  ·  portal-contacts.html  ·  15 / 07 / 2026</a:t>
            </a:r>
          </a:p>
        </p:txBody>
      </p:sp>
      <p:pic>
        <p:nvPicPr>
          <p:cNvPr id="11" name="Picture 10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03" y="6419088"/>
            <a:ext cx="2221837" cy="25603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58368"/>
          </a:xfrm>
          <a:prstGeom prst="rect">
            <a:avLst/>
          </a:prstGeom>
          <a:solidFill>
            <a:srgbClr val="0808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73152"/>
            <a:ext cx="73152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7DD3DA"/>
                </a:solidFill>
                <a:latin typeface="Calibri"/>
              </a:rPr>
              <a:t>PORTAL · PHASE 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274320"/>
            <a:ext cx="9144000" cy="3474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1">
                <a:solidFill>
                  <a:srgbClr val="FFFFFF"/>
                </a:solidFill>
                <a:latin typeface="Calibri"/>
              </a:rPr>
              <a:t>Import contacts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0" y="201168"/>
            <a:ext cx="25603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 b="1">
                <a:solidFill>
                  <a:srgbClr val="7DD3DA"/>
                </a:solidFill>
                <a:latin typeface="Calibri"/>
              </a:rPr>
              <a:t>UX mockup</a:t>
            </a:r>
          </a:p>
        </p:txBody>
      </p:sp>
      <p:pic>
        <p:nvPicPr>
          <p:cNvPr id="9" name="Picture 8" descr="portal-contacts-impor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30" y="777240"/>
            <a:ext cx="9114739" cy="56967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760" y="6565392"/>
            <a:ext cx="54864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0">
                <a:solidFill>
                  <a:srgbClr val="6B7280"/>
                </a:solidFill>
                <a:latin typeface="Calibri"/>
              </a:rPr>
              <a:t>MKDRealtor.com  ·  portal-contacts-import.html  ·  15 / 07 / 2026</a:t>
            </a:r>
          </a:p>
        </p:txBody>
      </p:sp>
      <p:pic>
        <p:nvPicPr>
          <p:cNvPr id="11" name="Picture 10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03" y="6419088"/>
            <a:ext cx="2221837" cy="25603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58368"/>
          </a:xfrm>
          <a:prstGeom prst="rect">
            <a:avLst/>
          </a:prstGeom>
          <a:solidFill>
            <a:srgbClr val="0808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73152"/>
            <a:ext cx="73152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7DD3DA"/>
                </a:solidFill>
                <a:latin typeface="Calibri"/>
              </a:rPr>
              <a:t>PORTAL · PHASE 2–3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274320"/>
            <a:ext cx="9144000" cy="3474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1">
                <a:solidFill>
                  <a:srgbClr val="FFFFFF"/>
                </a:solidFill>
                <a:latin typeface="Calibri"/>
              </a:rPr>
              <a:t>Campaign composer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0" y="201168"/>
            <a:ext cx="25603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 b="1">
                <a:solidFill>
                  <a:srgbClr val="7DD3DA"/>
                </a:solidFill>
                <a:latin typeface="Calibri"/>
              </a:rPr>
              <a:t>UX mockup</a:t>
            </a:r>
          </a:p>
        </p:txBody>
      </p:sp>
      <p:pic>
        <p:nvPicPr>
          <p:cNvPr id="9" name="Picture 8" descr="portal-campaig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30" y="777240"/>
            <a:ext cx="9114739" cy="56967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760" y="6565392"/>
            <a:ext cx="54864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0">
                <a:solidFill>
                  <a:srgbClr val="6B7280"/>
                </a:solidFill>
                <a:latin typeface="Calibri"/>
              </a:rPr>
              <a:t>MKDRealtor.com  ·  portal-campaign.html  ·  15 / 07 / 2026</a:t>
            </a:r>
          </a:p>
        </p:txBody>
      </p:sp>
      <p:pic>
        <p:nvPicPr>
          <p:cNvPr id="11" name="Picture 10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03" y="6419088"/>
            <a:ext cx="2221837" cy="25603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58368"/>
          </a:xfrm>
          <a:prstGeom prst="rect">
            <a:avLst/>
          </a:prstGeom>
          <a:solidFill>
            <a:srgbClr val="0808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73152"/>
            <a:ext cx="73152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7DD3DA"/>
                </a:solidFill>
                <a:latin typeface="Calibri"/>
              </a:rPr>
              <a:t>PORTAL · PHASE 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274320"/>
            <a:ext cx="9144000" cy="3474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1">
                <a:solidFill>
                  <a:srgbClr val="FFFFFF"/>
                </a:solidFill>
                <a:latin typeface="Calibri"/>
              </a:rPr>
              <a:t>Email engagement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0" y="201168"/>
            <a:ext cx="25603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 b="1">
                <a:solidFill>
                  <a:srgbClr val="7DD3DA"/>
                </a:solidFill>
                <a:latin typeface="Calibri"/>
              </a:rPr>
              <a:t>UX mockup</a:t>
            </a:r>
          </a:p>
        </p:txBody>
      </p:sp>
      <p:pic>
        <p:nvPicPr>
          <p:cNvPr id="9" name="Picture 8" descr="portal-campaign-repor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30" y="777240"/>
            <a:ext cx="9114739" cy="56967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760" y="6565392"/>
            <a:ext cx="54864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0">
                <a:solidFill>
                  <a:srgbClr val="6B7280"/>
                </a:solidFill>
                <a:latin typeface="Calibri"/>
              </a:rPr>
              <a:t>MKDRealtor.com  ·  portal-campaign-report.html  ·  15 / 07 / 2026</a:t>
            </a:r>
          </a:p>
        </p:txBody>
      </p:sp>
      <p:pic>
        <p:nvPicPr>
          <p:cNvPr id="11" name="Picture 10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03" y="6419088"/>
            <a:ext cx="2221837" cy="25603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58368"/>
          </a:xfrm>
          <a:prstGeom prst="rect">
            <a:avLst/>
          </a:prstGeom>
          <a:solidFill>
            <a:srgbClr val="0808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73152"/>
            <a:ext cx="73152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7DD3DA"/>
                </a:solidFill>
                <a:latin typeface="Calibri"/>
              </a:rPr>
              <a:t>PORTAL · PHASE 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274320"/>
            <a:ext cx="9144000" cy="3474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1">
                <a:solidFill>
                  <a:srgbClr val="FFFFFF"/>
                </a:solidFill>
                <a:latin typeface="Calibri"/>
              </a:rPr>
              <a:t>Postcard designer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0" y="201168"/>
            <a:ext cx="25603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 b="1">
                <a:solidFill>
                  <a:srgbClr val="7DD3DA"/>
                </a:solidFill>
                <a:latin typeface="Calibri"/>
              </a:rPr>
              <a:t>UX mockup</a:t>
            </a:r>
          </a:p>
        </p:txBody>
      </p:sp>
      <p:pic>
        <p:nvPicPr>
          <p:cNvPr id="9" name="Picture 8" descr="portal-postcard-design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30" y="777240"/>
            <a:ext cx="9114739" cy="56967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760" y="6565392"/>
            <a:ext cx="54864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0">
                <a:solidFill>
                  <a:srgbClr val="6B7280"/>
                </a:solidFill>
                <a:latin typeface="Calibri"/>
              </a:rPr>
              <a:t>MKDRealtor.com  ·  portal-postcard-designer.html  ·  15 / 07 / 2026</a:t>
            </a:r>
          </a:p>
        </p:txBody>
      </p:sp>
      <p:pic>
        <p:nvPicPr>
          <p:cNvPr id="11" name="Picture 10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03" y="6419088"/>
            <a:ext cx="2221837" cy="256032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58368"/>
          </a:xfrm>
          <a:prstGeom prst="rect">
            <a:avLst/>
          </a:prstGeom>
          <a:solidFill>
            <a:srgbClr val="0808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73152"/>
            <a:ext cx="73152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7DD3DA"/>
                </a:solidFill>
                <a:latin typeface="Calibri"/>
              </a:rPr>
              <a:t>PORTAL · PHASE 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274320"/>
            <a:ext cx="9144000" cy="3474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1">
                <a:solidFill>
                  <a:srgbClr val="FFFFFF"/>
                </a:solidFill>
                <a:latin typeface="Calibri"/>
              </a:rPr>
              <a:t>Social live preview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0" y="201168"/>
            <a:ext cx="25603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 b="1">
                <a:solidFill>
                  <a:srgbClr val="7DD3DA"/>
                </a:solidFill>
                <a:latin typeface="Calibri"/>
              </a:rPr>
              <a:t>UX mockup</a:t>
            </a:r>
          </a:p>
        </p:txBody>
      </p:sp>
      <p:pic>
        <p:nvPicPr>
          <p:cNvPr id="9" name="Picture 8" descr="portal-soci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30" y="777240"/>
            <a:ext cx="9114739" cy="56967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760" y="6565392"/>
            <a:ext cx="54864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0">
                <a:solidFill>
                  <a:srgbClr val="6B7280"/>
                </a:solidFill>
                <a:latin typeface="Calibri"/>
              </a:rPr>
              <a:t>MKDRealtor.com  ·  portal-social.html  ·  15 / 07 / 2026</a:t>
            </a:r>
          </a:p>
        </p:txBody>
      </p:sp>
      <p:pic>
        <p:nvPicPr>
          <p:cNvPr id="11" name="Picture 10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03" y="6419088"/>
            <a:ext cx="2221837" cy="256032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7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58368"/>
          </a:xfrm>
          <a:prstGeom prst="rect">
            <a:avLst/>
          </a:prstGeom>
          <a:solidFill>
            <a:srgbClr val="0808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73152"/>
            <a:ext cx="73152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7DD3DA"/>
                </a:solidFill>
                <a:latin typeface="Calibri"/>
              </a:rPr>
              <a:t>PORTAL · PHASE 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274320"/>
            <a:ext cx="9144000" cy="3474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 b="1">
                <a:solidFill>
                  <a:srgbClr val="FFFFFF"/>
                </a:solidFill>
                <a:latin typeface="Calibri"/>
              </a:rPr>
              <a:t>Social accounts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0" y="201168"/>
            <a:ext cx="25603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 b="1">
                <a:solidFill>
                  <a:srgbClr val="7DD3DA"/>
                </a:solidFill>
                <a:latin typeface="Calibri"/>
              </a:rPr>
              <a:t>UX mockup</a:t>
            </a:r>
          </a:p>
        </p:txBody>
      </p:sp>
      <p:pic>
        <p:nvPicPr>
          <p:cNvPr id="9" name="Picture 8" descr="portal-social-account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630" y="777240"/>
            <a:ext cx="9114739" cy="56967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760" y="6565392"/>
            <a:ext cx="548640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0">
                <a:solidFill>
                  <a:srgbClr val="6B7280"/>
                </a:solidFill>
                <a:latin typeface="Calibri"/>
              </a:rPr>
              <a:t>MKDRealtor.com  ·  portal-social-accounts.html  ·  15 / 07 / 2026</a:t>
            </a:r>
          </a:p>
        </p:txBody>
      </p:sp>
      <p:pic>
        <p:nvPicPr>
          <p:cNvPr id="11" name="Picture 10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403" y="6419088"/>
            <a:ext cx="2221837" cy="25603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104">
            <a:extLst>
              <a:ext uri="{FF2B5EF4-FFF2-40B4-BE49-F238E27FC236}">
                <a16:creationId xmlns:a16="http://schemas.microsoft.com/office/drawing/2014/main" id="{99537D31-8327-8B46-A8D4-C84858C91922}"/>
              </a:ext>
            </a:extLst>
          </p:cNvPr>
          <p:cNvSpPr/>
          <p:nvPr/>
        </p:nvSpPr>
        <p:spPr>
          <a:xfrm>
            <a:off x="0" y="0"/>
            <a:ext cx="12192000" cy="2339439"/>
          </a:xfrm>
          <a:prstGeom prst="rect">
            <a:avLst/>
          </a:prstGeom>
          <a:gradFill>
            <a:gsLst>
              <a:gs pos="0">
                <a:schemeClr val="accent1">
                  <a:alpha val="88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15 / 07 / 2026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/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62FA1D0-117D-084B-8D3B-22A5AFE3FA24}"/>
              </a:ext>
            </a:extLst>
          </p:cNvPr>
          <p:cNvSpPr txBox="1"/>
          <p:nvPr/>
        </p:nvSpPr>
        <p:spPr>
          <a:xfrm>
            <a:off x="3496854" y="632404"/>
            <a:ext cx="519829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FF"/>
                </a:solidFill>
                <a:latin typeface="Montserrat" pitchFamily="2" charset="77"/>
              </a:rPr>
              <a:t>EXECUTIVE </a:t>
            </a:r>
            <a:r>
              <a:rPr lang="en-US" sz="3200" b="1" dirty="0">
                <a:solidFill>
                  <a:srgbClr val="FFFFFF"/>
                </a:solidFill>
                <a:latin typeface="Montserrat SemiBold" pitchFamily="2" charset="77"/>
              </a:rPr>
              <a:t>SUMMARY</a:t>
            </a:r>
            <a:endParaRPr lang="en-EG" sz="3200" b="1" dirty="0">
              <a:solidFill>
                <a:srgbClr val="FFFFFF"/>
              </a:solidFill>
              <a:latin typeface="Montserrat SemiBold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8AAE9A0-6B36-E946-884B-C1438005B713}"/>
              </a:ext>
            </a:extLst>
          </p:cNvPr>
          <p:cNvSpPr/>
          <p:nvPr/>
        </p:nvSpPr>
        <p:spPr>
          <a:xfrm>
            <a:off x="5445740" y="1934026"/>
            <a:ext cx="1300521" cy="4692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8861B73-F0F9-5E42-8E6B-72B0A3BC0FD6}"/>
              </a:ext>
            </a:extLst>
          </p:cNvPr>
          <p:cNvSpPr txBox="1"/>
          <p:nvPr/>
        </p:nvSpPr>
        <p:spPr>
          <a:xfrm>
            <a:off x="4230838" y="1217179"/>
            <a:ext cx="3730324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rgbClr val="FFFFFF"/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Two cost sections: build-out (one-time) and monthly maintenance. Provider send costs (email, SMS, postcard) stay pass-through.</a:t>
            </a:r>
            <a:endParaRPr lang="en-EG" sz="1200" dirty="0">
              <a:solidFill>
                <a:srgbClr val="FFFFFF"/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EB82C4B1-8B34-C14B-A576-ADCA788B2629}"/>
              </a:ext>
            </a:extLst>
          </p:cNvPr>
          <p:cNvGrpSpPr/>
          <p:nvPr/>
        </p:nvGrpSpPr>
        <p:grpSpPr>
          <a:xfrm>
            <a:off x="1582527" y="2547937"/>
            <a:ext cx="9026946" cy="3523636"/>
            <a:chOff x="1333279" y="2547937"/>
            <a:chExt cx="9026946" cy="3523636"/>
          </a:xfrm>
        </p:grpSpPr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9B09F7D3-CBA5-204D-BB04-03371946DD16}"/>
                </a:ext>
              </a:extLst>
            </p:cNvPr>
            <p:cNvGrpSpPr/>
            <p:nvPr/>
          </p:nvGrpSpPr>
          <p:grpSpPr>
            <a:xfrm>
              <a:off x="1333279" y="2547937"/>
              <a:ext cx="3275575" cy="531842"/>
              <a:chOff x="646112" y="2547937"/>
              <a:chExt cx="3275575" cy="531842"/>
            </a:xfrm>
          </p:grpSpPr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3EED6607-14CC-EC45-B5A8-EB158F696F93}"/>
                  </a:ext>
                </a:extLst>
              </p:cNvPr>
              <p:cNvSpPr txBox="1"/>
              <p:nvPr/>
            </p:nvSpPr>
            <p:spPr>
              <a:xfrm>
                <a:off x="1228642" y="2895113"/>
                <a:ext cx="1986319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200" dirty="0">
                    <a:solidFill>
                      <a:schemeClr val="tx2">
                        <a:alpha val="80000"/>
                      </a:schemeClr>
                    </a:solidFill>
                    <a:latin typeface="Montserrat Medium" pitchFamily="2" charset="77"/>
                  </a:rPr>
                  <a:t>- MKDRealtor.com platform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A3733549-DB0C-7048-A0CF-0250CC87803B}"/>
                  </a:ext>
                </a:extLst>
              </p:cNvPr>
              <p:cNvSpPr txBox="1"/>
              <p:nvPr/>
            </p:nvSpPr>
            <p:spPr>
              <a:xfrm>
                <a:off x="1228642" y="2609493"/>
                <a:ext cx="2693045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en-US" sz="1600" dirty="0">
                    <a:latin typeface="Montserrat Medium" pitchFamily="2" charset="77"/>
                  </a:rPr>
                  <a:t>Project name — realtor marketing + portal</a:t>
                </a: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ABD8E35F-05A5-EF43-A827-8809D37ABE08}"/>
                  </a:ext>
                </a:extLst>
              </p:cNvPr>
              <p:cNvSpPr/>
              <p:nvPr/>
            </p:nvSpPr>
            <p:spPr>
              <a:xfrm>
                <a:off x="646112" y="2547937"/>
                <a:ext cx="503664" cy="36933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accent1"/>
                    </a:solidFill>
                    <a:latin typeface="Montserrat SemiBold" pitchFamily="2" charset="77"/>
                  </a:rPr>
                  <a:t>01</a:t>
                </a:r>
                <a:endParaRPr lang="en-EG" sz="2400" b="1" dirty="0">
                  <a:solidFill>
                    <a:schemeClr val="accent1"/>
                  </a:solidFill>
                  <a:latin typeface="Montserrat SemiBold" pitchFamily="2" charset="77"/>
                </a:endParaRPr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75C61DE9-6F3F-6F49-A574-240169212801}"/>
                </a:ext>
              </a:extLst>
            </p:cNvPr>
            <p:cNvGrpSpPr/>
            <p:nvPr/>
          </p:nvGrpSpPr>
          <p:grpSpPr>
            <a:xfrm>
              <a:off x="1333279" y="3437703"/>
              <a:ext cx="3133797" cy="564258"/>
              <a:chOff x="646112" y="3395058"/>
              <a:chExt cx="3133797" cy="564258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1F8C8208-47CB-9249-88AB-8C8C36B9E180}"/>
                  </a:ext>
                </a:extLst>
              </p:cNvPr>
              <p:cNvSpPr txBox="1"/>
              <p:nvPr/>
            </p:nvSpPr>
            <p:spPr>
              <a:xfrm>
                <a:off x="1228643" y="3774650"/>
                <a:ext cx="2551266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200" dirty="0">
                    <a:solidFill>
                      <a:schemeClr val="tx2">
                        <a:alpha val="80000"/>
                      </a:schemeClr>
                    </a:solidFill>
                    <a:latin typeface="Montserrat Medium" pitchFamily="2" charset="77"/>
                  </a:rPr>
                  <a:t>- Single-tenant Django 6 app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F6EDFDBE-CEAC-554C-B5B0-9502D252920C}"/>
                  </a:ext>
                </a:extLst>
              </p:cNvPr>
              <p:cNvSpPr txBox="1"/>
              <p:nvPr/>
            </p:nvSpPr>
            <p:spPr>
              <a:xfrm>
                <a:off x="1228642" y="3456614"/>
                <a:ext cx="1343316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en-US" sz="1600" dirty="0">
                    <a:latin typeface="Montserrat Medium" pitchFamily="2" charset="77"/>
                  </a:rPr>
                  <a:t>Deployed active/active behind NPM</a:t>
                </a: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73303B40-7A27-1D47-A6C0-4E81CA5A417E}"/>
                  </a:ext>
                </a:extLst>
              </p:cNvPr>
              <p:cNvSpPr/>
              <p:nvPr/>
            </p:nvSpPr>
            <p:spPr>
              <a:xfrm>
                <a:off x="646112" y="3395058"/>
                <a:ext cx="503664" cy="36933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accent1"/>
                    </a:solidFill>
                    <a:latin typeface="Montserrat SemiBold" pitchFamily="2" charset="77"/>
                  </a:rPr>
                  <a:t>02</a:t>
                </a:r>
                <a:endParaRPr lang="en-EG" sz="2400" b="1" dirty="0">
                  <a:solidFill>
                    <a:schemeClr val="accent1"/>
                  </a:solidFill>
                  <a:latin typeface="Montserrat SemiBold" pitchFamily="2" charset="77"/>
                </a:endParaRPr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B03D68F8-219B-4449-BEA9-5BAB16167959}"/>
                </a:ext>
              </a:extLst>
            </p:cNvPr>
            <p:cNvGrpSpPr/>
            <p:nvPr/>
          </p:nvGrpSpPr>
          <p:grpSpPr>
            <a:xfrm>
              <a:off x="1333279" y="4359885"/>
              <a:ext cx="4118087" cy="763068"/>
              <a:chOff x="646112" y="4296260"/>
              <a:chExt cx="4118087" cy="763068"/>
            </a:xfrm>
          </p:grpSpPr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C6CEB2B7-28A4-104D-BCB6-59491FE87EC0}"/>
                  </a:ext>
                </a:extLst>
              </p:cNvPr>
              <p:cNvSpPr txBox="1"/>
              <p:nvPr/>
            </p:nvSpPr>
            <p:spPr>
              <a:xfrm>
                <a:off x="1228642" y="4689996"/>
                <a:ext cx="353555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200" dirty="0">
                    <a:solidFill>
                      <a:schemeClr val="tx2">
                        <a:alpha val="80000"/>
                      </a:schemeClr>
                    </a:solidFill>
                    <a:latin typeface="Montserrat Medium" pitchFamily="2" charset="77"/>
                  </a:rPr>
                  <a:t>- AI/ML Operations builds &amp; hosts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8F606DBB-96BA-9246-830B-B20C124CC821}"/>
                  </a:ext>
                </a:extLst>
              </p:cNvPr>
              <p:cNvSpPr txBox="1"/>
              <p:nvPr/>
            </p:nvSpPr>
            <p:spPr>
              <a:xfrm>
                <a:off x="1228642" y="4357816"/>
                <a:ext cx="198451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en-US" sz="1600" dirty="0">
                    <a:latin typeface="Montserrat Medium" pitchFamily="2" charset="77"/>
                  </a:rPr>
                  <a:t>Same pipeline as company_site</a:t>
                </a: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EAF98FAC-CE6D-4342-9087-FEA763FD8AE5}"/>
                  </a:ext>
                </a:extLst>
              </p:cNvPr>
              <p:cNvSpPr/>
              <p:nvPr/>
            </p:nvSpPr>
            <p:spPr>
              <a:xfrm>
                <a:off x="646112" y="4296260"/>
                <a:ext cx="503664" cy="36933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accent1"/>
                    </a:solidFill>
                    <a:latin typeface="Montserrat SemiBold" pitchFamily="2" charset="77"/>
                  </a:rPr>
                  <a:t>03</a:t>
                </a:r>
                <a:endParaRPr lang="en-EG" sz="2400" b="1" dirty="0">
                  <a:solidFill>
                    <a:schemeClr val="accent1"/>
                  </a:solidFill>
                  <a:latin typeface="Montserrat SemiBold" pitchFamily="2" charset="77"/>
                </a:endParaRPr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01FF5914-FA63-C442-837A-CA0A6C9D92CD}"/>
                </a:ext>
              </a:extLst>
            </p:cNvPr>
            <p:cNvGrpSpPr/>
            <p:nvPr/>
          </p:nvGrpSpPr>
          <p:grpSpPr>
            <a:xfrm>
              <a:off x="1333279" y="5280822"/>
              <a:ext cx="3584727" cy="590697"/>
              <a:chOff x="646112" y="5280822"/>
              <a:chExt cx="3584727" cy="590697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AF03AEB8-F4D3-B643-ACA0-BD7CE0569C30}"/>
                  </a:ext>
                </a:extLst>
              </p:cNvPr>
              <p:cNvSpPr txBox="1"/>
              <p:nvPr/>
            </p:nvSpPr>
            <p:spPr>
              <a:xfrm>
                <a:off x="1228643" y="5686853"/>
                <a:ext cx="3002196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200" dirty="0">
                    <a:solidFill>
                      <a:schemeClr val="tx2">
                        <a:alpha val="80000"/>
                      </a:schemeClr>
                    </a:solidFill>
                    <a:latin typeface="Montserrat Medium" pitchFamily="2" charset="77"/>
                  </a:rPr>
                  <a:t>- Django, Postgres, SMTP2GO, Lob, Meta, LinkedIn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9DE6FCFC-D7A4-DB45-A457-8FEB40733D05}"/>
                  </a:ext>
                </a:extLst>
              </p:cNvPr>
              <p:cNvSpPr txBox="1"/>
              <p:nvPr/>
            </p:nvSpPr>
            <p:spPr>
              <a:xfrm>
                <a:off x="1228642" y="5342378"/>
                <a:ext cx="2184893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en-US" sz="1600" dirty="0">
                    <a:solidFill>
                      <a:schemeClr val="tx2"/>
                    </a:solidFill>
                    <a:latin typeface="Montserrat Medium" pitchFamily="2" charset="77"/>
                  </a:rPr>
                  <a:t>Stack &amp; integrations</a:t>
                </a: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1F54D74E-C3C3-8343-B7CA-D8B3C3C0BB24}"/>
                  </a:ext>
                </a:extLst>
              </p:cNvPr>
              <p:cNvSpPr/>
              <p:nvPr/>
            </p:nvSpPr>
            <p:spPr>
              <a:xfrm>
                <a:off x="646112" y="5280822"/>
                <a:ext cx="503664" cy="36933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accent1"/>
                    </a:solidFill>
                    <a:latin typeface="Montserrat SemiBold" pitchFamily="2" charset="77"/>
                  </a:rPr>
                  <a:t>04</a:t>
                </a:r>
                <a:endParaRPr lang="en-EG" sz="2400" b="1" dirty="0">
                  <a:solidFill>
                    <a:schemeClr val="accent1"/>
                  </a:solidFill>
                  <a:latin typeface="Montserrat SemiBold" pitchFamily="2" charset="77"/>
                </a:endParaRPr>
              </a:p>
            </p:txBody>
          </p:sp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88CB585F-6405-3547-93AA-EBDEFFB1ACB4}"/>
                </a:ext>
              </a:extLst>
            </p:cNvPr>
            <p:cNvGrpSpPr/>
            <p:nvPr/>
          </p:nvGrpSpPr>
          <p:grpSpPr>
            <a:xfrm>
              <a:off x="6928858" y="2547937"/>
              <a:ext cx="2496603" cy="531842"/>
              <a:chOff x="6664870" y="2547937"/>
              <a:chExt cx="2496603" cy="531842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DEF51BE3-C6D5-4C41-A773-27C33B53D89B}"/>
                  </a:ext>
                </a:extLst>
              </p:cNvPr>
              <p:cNvSpPr txBox="1"/>
              <p:nvPr/>
            </p:nvSpPr>
            <p:spPr>
              <a:xfrm>
                <a:off x="7319158" y="2895113"/>
                <a:ext cx="1842315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200" dirty="0">
                    <a:solidFill>
                      <a:schemeClr val="tx2">
                        <a:alpha val="80000"/>
                      </a:schemeClr>
                    </a:solidFill>
                    <a:latin typeface="Montserrat Medium" pitchFamily="2" charset="77"/>
                  </a:rPr>
                  <a:t>- LinkedIn app review + A2P 10DLC for SMS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43B262C4-E3D2-E648-9676-DA75233E87B5}"/>
                  </a:ext>
                </a:extLst>
              </p:cNvPr>
              <p:cNvSpPr txBox="1"/>
              <p:nvPr/>
            </p:nvSpPr>
            <p:spPr>
              <a:xfrm>
                <a:off x="7319158" y="2609493"/>
                <a:ext cx="1384995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en-US" sz="1600" dirty="0">
                    <a:latin typeface="Montserrat Medium" pitchFamily="2" charset="77"/>
                  </a:rPr>
                  <a:t>Client prerequisites</a:t>
                </a: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8E8D8E9A-2E89-7248-BAA9-A8A2355AA874}"/>
                  </a:ext>
                </a:extLst>
              </p:cNvPr>
              <p:cNvSpPr/>
              <p:nvPr/>
            </p:nvSpPr>
            <p:spPr>
              <a:xfrm>
                <a:off x="6664870" y="2547937"/>
                <a:ext cx="503664" cy="36933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accent2"/>
                    </a:solidFill>
                    <a:latin typeface="Montserrat SemiBold" pitchFamily="2" charset="77"/>
                  </a:rPr>
                  <a:t>05</a:t>
                </a:r>
                <a:endParaRPr lang="en-EG" sz="2400" b="1" dirty="0">
                  <a:solidFill>
                    <a:schemeClr val="accent2"/>
                  </a:solidFill>
                  <a:latin typeface="Montserrat SemiBold" pitchFamily="2" charset="77"/>
                </a:endParaRPr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FFB1F0E8-AF6F-704F-B111-6790FAB1C598}"/>
                </a:ext>
              </a:extLst>
            </p:cNvPr>
            <p:cNvGrpSpPr/>
            <p:nvPr/>
          </p:nvGrpSpPr>
          <p:grpSpPr>
            <a:xfrm>
              <a:off x="6928858" y="3437703"/>
              <a:ext cx="2496603" cy="564258"/>
              <a:chOff x="6664870" y="3395058"/>
              <a:chExt cx="2496603" cy="564258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2313913F-9C67-9043-9A7D-D893A0180279}"/>
                  </a:ext>
                </a:extLst>
              </p:cNvPr>
              <p:cNvSpPr txBox="1"/>
              <p:nvPr/>
            </p:nvSpPr>
            <p:spPr>
              <a:xfrm>
                <a:off x="7319158" y="3774650"/>
                <a:ext cx="1842315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200" dirty="0">
                    <a:solidFill>
                      <a:schemeClr val="tx2">
                        <a:alpha val="80000"/>
                      </a:schemeClr>
                    </a:solidFill>
                    <a:latin typeface="Montserrat Medium" pitchFamily="2" charset="77"/>
                  </a:rPr>
                  <a:t>- Monica Dhillon / realtor brand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2E88C0BE-6F98-7341-95AB-08488E5545DE}"/>
                  </a:ext>
                </a:extLst>
              </p:cNvPr>
              <p:cNvSpPr txBox="1"/>
              <p:nvPr/>
            </p:nvSpPr>
            <p:spPr>
              <a:xfrm>
                <a:off x="7319158" y="3456614"/>
                <a:ext cx="1830629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en-US" sz="1600" dirty="0">
                    <a:latin typeface="Montserrat Medium" pitchFamily="2" charset="77"/>
                  </a:rPr>
                  <a:t>Customer</a:t>
                </a: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7E4A0333-B19A-A642-91C3-F4464450C70D}"/>
                  </a:ext>
                </a:extLst>
              </p:cNvPr>
              <p:cNvSpPr/>
              <p:nvPr/>
            </p:nvSpPr>
            <p:spPr>
              <a:xfrm>
                <a:off x="6664870" y="3395058"/>
                <a:ext cx="503664" cy="36933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accent2"/>
                    </a:solidFill>
                    <a:latin typeface="Montserrat SemiBold" pitchFamily="2" charset="77"/>
                  </a:rPr>
                  <a:t>06</a:t>
                </a:r>
                <a:endParaRPr lang="en-EG" sz="2400" b="1" dirty="0">
                  <a:solidFill>
                    <a:schemeClr val="accent2"/>
                  </a:solidFill>
                  <a:latin typeface="Montserrat SemiBold" pitchFamily="2" charset="77"/>
                </a:endParaRP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E3FCAFCB-744A-E746-B4B0-164B2E557A61}"/>
                </a:ext>
              </a:extLst>
            </p:cNvPr>
            <p:cNvGrpSpPr/>
            <p:nvPr/>
          </p:nvGrpSpPr>
          <p:grpSpPr>
            <a:xfrm>
              <a:off x="6928858" y="4359885"/>
              <a:ext cx="3284816" cy="563014"/>
              <a:chOff x="6664870" y="4296260"/>
              <a:chExt cx="3284816" cy="563014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7DDB27C4-D0BF-3F40-A387-6A193A88E5C3}"/>
                  </a:ext>
                </a:extLst>
              </p:cNvPr>
              <p:cNvSpPr txBox="1"/>
              <p:nvPr/>
            </p:nvSpPr>
            <p:spPr>
              <a:xfrm>
                <a:off x="7319159" y="4674608"/>
                <a:ext cx="1952974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200" dirty="0">
                    <a:solidFill>
                      <a:schemeClr val="tx2">
                        <a:alpha val="80000"/>
                      </a:schemeClr>
                    </a:solidFill>
                    <a:latin typeface="Montserrat Medium" pitchFamily="2" charset="77"/>
                  </a:rPr>
                  <a:t>- ~10–14 weeks across 6 phases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1D52841E-42F5-7C40-BFF5-FBA6C41EC091}"/>
                  </a:ext>
                </a:extLst>
              </p:cNvPr>
              <p:cNvSpPr txBox="1"/>
              <p:nvPr/>
            </p:nvSpPr>
            <p:spPr>
              <a:xfrm>
                <a:off x="7319158" y="4357816"/>
                <a:ext cx="263052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en-US" sz="1600" dirty="0">
                    <a:latin typeface="Montserrat Medium" pitchFamily="2" charset="77"/>
                  </a:rPr>
                  <a:t>Timeline</a:t>
                </a: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4B814830-C441-5741-8440-8442B2959A18}"/>
                  </a:ext>
                </a:extLst>
              </p:cNvPr>
              <p:cNvSpPr/>
              <p:nvPr/>
            </p:nvSpPr>
            <p:spPr>
              <a:xfrm>
                <a:off x="6664870" y="4296260"/>
                <a:ext cx="503664" cy="36933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accent2"/>
                    </a:solidFill>
                    <a:latin typeface="Montserrat SemiBold" pitchFamily="2" charset="77"/>
                  </a:rPr>
                  <a:t>07</a:t>
                </a:r>
                <a:endParaRPr lang="en-EG" sz="2400" b="1" dirty="0">
                  <a:solidFill>
                    <a:schemeClr val="accent2"/>
                  </a:solidFill>
                  <a:latin typeface="Montserrat SemiBold" pitchFamily="2" charset="77"/>
                </a:endParaRPr>
              </a:p>
            </p:txBody>
          </p:sp>
        </p:grp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76748F76-D96B-1541-BC7B-FD7CCC0211B2}"/>
                </a:ext>
              </a:extLst>
            </p:cNvPr>
            <p:cNvGrpSpPr/>
            <p:nvPr/>
          </p:nvGrpSpPr>
          <p:grpSpPr>
            <a:xfrm>
              <a:off x="6928858" y="5280822"/>
              <a:ext cx="3431367" cy="790751"/>
              <a:chOff x="6664870" y="5280822"/>
              <a:chExt cx="3431367" cy="790751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EF316A86-ED41-3148-B5AD-93E41B898130}"/>
                  </a:ext>
                </a:extLst>
              </p:cNvPr>
              <p:cNvSpPr txBox="1"/>
              <p:nvPr/>
            </p:nvSpPr>
            <p:spPr>
              <a:xfrm>
                <a:off x="7319158" y="5702241"/>
                <a:ext cx="2777079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200" dirty="0">
                    <a:solidFill>
                      <a:schemeClr val="tx2">
                        <a:alpha val="80000"/>
                      </a:schemeClr>
                    </a:solidFill>
                    <a:latin typeface="Montserrat Medium" pitchFamily="2" charset="77"/>
                  </a:rPr>
                  <a:t>- $18,000 build + from $149/mo care</a:t>
                </a: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67C8C132-0B19-DA49-BDF9-D340F4EF8D56}"/>
                  </a:ext>
                </a:extLst>
              </p:cNvPr>
              <p:cNvSpPr txBox="1"/>
              <p:nvPr/>
            </p:nvSpPr>
            <p:spPr>
              <a:xfrm>
                <a:off x="7319158" y="5342378"/>
                <a:ext cx="1939634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en-US" sz="1600" dirty="0">
                    <a:latin typeface="Montserrat Medium" pitchFamily="2" charset="77"/>
                  </a:rPr>
                  <a:t>Investment summary</a:t>
                </a: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03E65750-AF1A-E949-BDA6-DB9402593DD7}"/>
                  </a:ext>
                </a:extLst>
              </p:cNvPr>
              <p:cNvSpPr/>
              <p:nvPr/>
            </p:nvSpPr>
            <p:spPr>
              <a:xfrm>
                <a:off x="6664870" y="5280822"/>
                <a:ext cx="503664" cy="36933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accent2"/>
                    </a:solidFill>
                    <a:latin typeface="Montserrat SemiBold" pitchFamily="2" charset="77"/>
                  </a:rPr>
                  <a:t>08</a:t>
                </a:r>
                <a:endParaRPr lang="en-EG" sz="2400" b="1" dirty="0">
                  <a:solidFill>
                    <a:schemeClr val="accent2"/>
                  </a:solidFill>
                  <a:latin typeface="Montserrat SemiBold" pitchFamily="2" charset="77"/>
                </a:endParaRPr>
              </a:p>
            </p:txBody>
          </p:sp>
        </p:grpSp>
      </p:grp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C7F54BE2-142F-344B-AF08-77B207541B9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32958" b="32958"/>
          <a:stretch>
            <a:fillRect/>
          </a:stretch>
        </p:blipFill>
        <p:spPr/>
      </p:pic>
      <p:pic>
        <p:nvPicPr>
          <p:cNvPr id="113" name="Picture 112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998" y="6419088"/>
            <a:ext cx="2539242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37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15 / 07 / 2026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/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7EC2AB-AB02-F042-A392-3ADFFCB2C361}"/>
              </a:ext>
            </a:extLst>
          </p:cNvPr>
          <p:cNvSpPr txBox="1"/>
          <p:nvPr/>
        </p:nvSpPr>
        <p:spPr>
          <a:xfrm>
            <a:off x="4073612" y="1060080"/>
            <a:ext cx="4044778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Section 2 — Ongoing maintenance so the platform stays secure and useful.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794BBD6-7FAF-8045-8DAA-2C3264F28C5E}"/>
              </a:ext>
            </a:extLst>
          </p:cNvPr>
          <p:cNvSpPr/>
          <p:nvPr/>
        </p:nvSpPr>
        <p:spPr>
          <a:xfrm>
            <a:off x="5504854" y="1732165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47E06E-E064-C94F-A614-40A0F24277F6}"/>
              </a:ext>
            </a:extLst>
          </p:cNvPr>
          <p:cNvSpPr txBox="1"/>
          <p:nvPr/>
        </p:nvSpPr>
        <p:spPr>
          <a:xfrm>
            <a:off x="3328418" y="571644"/>
            <a:ext cx="553516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MONTHLY CARE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/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276599-A866-044C-BEE9-86C90497AD3B}"/>
              </a:ext>
            </a:extLst>
          </p:cNvPr>
          <p:cNvSpPr txBox="1"/>
          <p:nvPr/>
        </p:nvSpPr>
        <p:spPr>
          <a:xfrm>
            <a:off x="550863" y="2152428"/>
            <a:ext cx="224612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Care plans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CD6BFF9-0187-6440-9BAE-18779EAD5E28}"/>
              </a:ext>
            </a:extLst>
          </p:cNvPr>
          <p:cNvCxnSpPr>
            <a:cxnSpLocks/>
          </p:cNvCxnSpPr>
          <p:nvPr/>
        </p:nvCxnSpPr>
        <p:spPr>
          <a:xfrm>
            <a:off x="2796988" y="2415525"/>
            <a:ext cx="7196866" cy="0"/>
          </a:xfrm>
          <a:prstGeom prst="line">
            <a:avLst/>
          </a:prstGeom>
          <a:ln w="19050" cap="rnd">
            <a:solidFill>
              <a:schemeClr val="tx2">
                <a:lumMod val="50000"/>
                <a:lumOff val="5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A4DDAF1B-36ED-6546-BE91-992F770ECC01}"/>
              </a:ext>
            </a:extLst>
          </p:cNvPr>
          <p:cNvSpPr txBox="1"/>
          <p:nvPr/>
        </p:nvSpPr>
        <p:spPr>
          <a:xfrm>
            <a:off x="9993854" y="2127420"/>
            <a:ext cx="164728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000" b="1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Pick a plan</a:t>
            </a:r>
            <a:r>
              <a:rPr lang="en-US" sz="2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/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5323ECD7-9EC8-2949-BF7D-D4A1048046F1}"/>
              </a:ext>
            </a:extLst>
          </p:cNvPr>
          <p:cNvGraphicFramePr>
            <a:graphicFrameLocks noGrp="1"/>
          </p:cNvGraphicFramePr>
          <p:nvPr/>
        </p:nvGraphicFramePr>
        <p:xfrm>
          <a:off x="587375" y="2723301"/>
          <a:ext cx="11017249" cy="32751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2453">
                  <a:extLst>
                    <a:ext uri="{9D8B030D-6E8A-4147-A177-3AD203B41FA5}">
                      <a16:colId xmlns:a16="http://schemas.microsoft.com/office/drawing/2014/main" val="1808068910"/>
                    </a:ext>
                  </a:extLst>
                </a:gridCol>
                <a:gridCol w="2151199">
                  <a:extLst>
                    <a:ext uri="{9D8B030D-6E8A-4147-A177-3AD203B41FA5}">
                      <a16:colId xmlns:a16="http://schemas.microsoft.com/office/drawing/2014/main" val="3638539379"/>
                    </a:ext>
                  </a:extLst>
                </a:gridCol>
                <a:gridCol w="2151199">
                  <a:extLst>
                    <a:ext uri="{9D8B030D-6E8A-4147-A177-3AD203B41FA5}">
                      <a16:colId xmlns:a16="http://schemas.microsoft.com/office/drawing/2014/main" val="2501803124"/>
                    </a:ext>
                  </a:extLst>
                </a:gridCol>
                <a:gridCol w="2151199">
                  <a:extLst>
                    <a:ext uri="{9D8B030D-6E8A-4147-A177-3AD203B41FA5}">
                      <a16:colId xmlns:a16="http://schemas.microsoft.com/office/drawing/2014/main" val="2609608812"/>
                    </a:ext>
                  </a:extLst>
                </a:gridCol>
                <a:gridCol w="2151199">
                  <a:extLst>
                    <a:ext uri="{9D8B030D-6E8A-4147-A177-3AD203B41FA5}">
                      <a16:colId xmlns:a16="http://schemas.microsoft.com/office/drawing/2014/main" val="609830544"/>
                    </a:ext>
                  </a:extLst>
                </a:gridCol>
              </a:tblGrid>
              <a:tr h="468365"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Montserrat" pitchFamily="2" charset="77"/>
                          <a:ea typeface="Open Sans SemiBold" panose="020B0606030504020204" pitchFamily="34" charset="0"/>
                          <a:cs typeface="Open Sans SemiBold" panose="020B0606030504020204" pitchFamily="34" charset="0"/>
                        </a:rPr>
                        <a:t>Essential</a:t>
                      </a:r>
                      <a:endParaRPr lang="en-EG" sz="1600" b="1" i="0" dirty="0">
                        <a:latin typeface="Montserrat" pitchFamily="2" charset="77"/>
                        <a:ea typeface="Open Sans SemiBold" panose="020B0606030504020204" pitchFamily="34" charset="0"/>
                        <a:cs typeface="Open Sans SemiBold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Montserrat" pitchFamily="2" charset="77"/>
                          <a:ea typeface="Open Sans SemiBold" panose="020B0606030504020204" pitchFamily="34" charset="0"/>
                          <a:cs typeface="Open Sans SemiBold" panose="020B0606030504020204" pitchFamily="34" charset="0"/>
                        </a:rPr>
                        <a:t>Standard</a:t>
                      </a:r>
                      <a:endParaRPr lang="en-EG" sz="1600" b="1" i="0" dirty="0">
                        <a:latin typeface="Montserrat" pitchFamily="2" charset="77"/>
                        <a:ea typeface="Open Sans SemiBold" panose="020B0606030504020204" pitchFamily="34" charset="0"/>
                        <a:cs typeface="Open Sans SemiBold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Montserrat" pitchFamily="2" charset="77"/>
                          <a:ea typeface="Open Sans SemiBold" panose="020B0606030504020204" pitchFamily="34" charset="0"/>
                          <a:cs typeface="Open Sans SemiBold" panose="020B0606030504020204" pitchFamily="34" charset="0"/>
                        </a:rPr>
                        <a:t>Recommended</a:t>
                      </a:r>
                      <a:endParaRPr lang="en-EG" sz="1600" b="1" i="0" dirty="0">
                        <a:latin typeface="Montserrat" pitchFamily="2" charset="77"/>
                        <a:ea typeface="Open Sans SemiBold" panose="020B0606030504020204" pitchFamily="34" charset="0"/>
                        <a:cs typeface="Open Sans SemiBold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Montserrat" pitchFamily="2" charset="77"/>
                          <a:ea typeface="Open Sans SemiBold" panose="020B0606030504020204" pitchFamily="34" charset="0"/>
                          <a:cs typeface="Open Sans SemiBold" panose="020B0606030504020204" pitchFamily="34" charset="0"/>
                        </a:rPr>
                        <a:t>Full Care</a:t>
                      </a:r>
                      <a:endParaRPr lang="en-EG" sz="1600" b="1" i="0" dirty="0">
                        <a:latin typeface="Montserrat" pitchFamily="2" charset="77"/>
                        <a:ea typeface="Open Sans SemiBold" panose="020B0606030504020204" pitchFamily="34" charset="0"/>
                        <a:cs typeface="Open Sans SemiBold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Montserrat" pitchFamily="2" charset="77"/>
                          <a:ea typeface="Open Sans SemiBold" panose="020B0606030504020204" pitchFamily="34" charset="0"/>
                          <a:cs typeface="Open Sans SemiBold" panose="020B0606030504020204" pitchFamily="34" charset="0"/>
                        </a:rPr>
                        <a:t>Pass-through</a:t>
                      </a:r>
                      <a:endParaRPr lang="en-EG" sz="1600" b="1" i="0" dirty="0">
                        <a:latin typeface="Montserrat" pitchFamily="2" charset="77"/>
                        <a:ea typeface="Open Sans SemiBold" panose="020B0606030504020204" pitchFamily="34" charset="0"/>
                        <a:cs typeface="Open Sans SemiBold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82108"/>
                  </a:ext>
                </a:extLst>
              </a:tr>
              <a:tr h="467799"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Hosting included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Hosting included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Hosting included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Hosting included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Infra near-zero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8121136"/>
                  </a:ext>
                </a:extLst>
              </a:tr>
              <a:tr h="467799">
                <a:tc>
                  <a:txBody>
                    <a:bodyPr/>
                    <a:lstStyle/>
                    <a:p>
                      <a:pPr algn="ctr"/>
                      <a:r>
                        <a:rPr lang="en-EG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Security updates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Security updates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Security updates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Security updates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—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9998412"/>
                  </a:ext>
                </a:extLst>
              </a:tr>
              <a:tr h="46779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EG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Email support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EG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Priority support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Priority support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Priority + Slack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—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317428"/>
                  </a:ext>
                </a:extLst>
              </a:tr>
              <a:tr h="46779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EG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Platform only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EG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 hrs content/mo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EG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 hrs content/mo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 hrs content/mo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—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384369"/>
                  </a:ext>
                </a:extLst>
              </a:tr>
              <a:tr h="467799">
                <a:tc>
                  <a:txBody>
                    <a:bodyPr/>
                    <a:lstStyle/>
                    <a:p>
                      <a:pPr algn="ctr"/>
                      <a:r>
                        <a:rPr lang="en-EG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 campaign help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G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 campaign help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G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Campaign coaching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G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Campaign + social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Email/SMS/postcard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9684795"/>
                  </a:ext>
                </a:extLst>
              </a:tr>
              <a:tr h="467799">
                <a:tc>
                  <a:txBody>
                    <a:bodyPr/>
                    <a:lstStyle/>
                    <a:p>
                      <a:pPr algn="ctr"/>
                      <a:r>
                        <a:rPr lang="en-EG" sz="1600" b="1" i="0" dirty="0">
                          <a:solidFill>
                            <a:srgbClr val="FFFFFF"/>
                          </a:solidFill>
                          <a:latin typeface="Montserrat SemiBold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$149/mo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EG" sz="1600" b="1" i="0" dirty="0">
                          <a:solidFill>
                            <a:srgbClr val="FFFFFF"/>
                          </a:solidFill>
                          <a:latin typeface="Montserrat SemiBold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$249/mo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EG" sz="1600" b="1" i="0" dirty="0">
                          <a:solidFill>
                            <a:srgbClr val="FFFFFF"/>
                          </a:solidFill>
                          <a:latin typeface="Montserrat SemiBold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$349/mo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EG" sz="1600" b="1" i="0" dirty="0">
                          <a:solidFill>
                            <a:srgbClr val="FFFFFF"/>
                          </a:solidFill>
                          <a:latin typeface="Montserrat SemiBold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$499/mo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EG" sz="1600" b="1" i="0" dirty="0">
                          <a:solidFill>
                            <a:srgbClr val="FFFFFF"/>
                          </a:solidFill>
                          <a:latin typeface="Montserrat SemiBold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At cost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8030871"/>
                  </a:ext>
                </a:extLst>
              </a:tr>
            </a:tbl>
          </a:graphicData>
        </a:graphic>
      </p:graphicFrame>
      <p:pic>
        <p:nvPicPr>
          <p:cNvPr id="13" name="Picture 12" descr="aiml-operations-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998" y="6419088"/>
            <a:ext cx="2539242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8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15 / 07 / 2026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/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C1E69D-F7EF-EC44-8243-1F0E07955F65}"/>
              </a:ext>
            </a:extLst>
          </p:cNvPr>
          <p:cNvSpPr txBox="1"/>
          <p:nvPr/>
        </p:nvSpPr>
        <p:spPr>
          <a:xfrm>
            <a:off x="4182935" y="1151096"/>
            <a:ext cx="3826130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Section 1 — One-time investment to design, build, and launch MKDRealtor.com.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C8A43A-70E1-5A4D-97FA-3DDA03D864A0}"/>
              </a:ext>
            </a:extLst>
          </p:cNvPr>
          <p:cNvSpPr/>
          <p:nvPr/>
        </p:nvSpPr>
        <p:spPr>
          <a:xfrm>
            <a:off x="5504854" y="1835373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392397-623E-0A49-839B-1028A82ED8E9}"/>
              </a:ext>
            </a:extLst>
          </p:cNvPr>
          <p:cNvSpPr txBox="1"/>
          <p:nvPr/>
        </p:nvSpPr>
        <p:spPr>
          <a:xfrm>
            <a:off x="4182936" y="649701"/>
            <a:ext cx="382612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BUILD-OUT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sp>
        <p:nvSpPr>
          <p:cNvPr id="17" name="Round Same Side Corner Rectangle 16">
            <a:extLst>
              <a:ext uri="{FF2B5EF4-FFF2-40B4-BE49-F238E27FC236}">
                <a16:creationId xmlns:a16="http://schemas.microsoft.com/office/drawing/2014/main" id="{69FC420D-66A8-2246-A1DD-E907ECEABA04}"/>
              </a:ext>
            </a:extLst>
          </p:cNvPr>
          <p:cNvSpPr/>
          <p:nvPr/>
        </p:nvSpPr>
        <p:spPr>
          <a:xfrm>
            <a:off x="587375" y="2156694"/>
            <a:ext cx="2745650" cy="409098"/>
          </a:xfrm>
          <a:prstGeom prst="round2SameRect">
            <a:avLst>
              <a:gd name="adj1" fmla="val 23178"/>
              <a:gd name="adj2" fmla="val 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en-US" sz="1400" b="1" dirty="0">
                <a:solidFill>
                  <a:srgbClr val="FFFFFF"/>
                </a:solidFill>
                <a:latin typeface="Montserrat SemiBold" pitchFamily="2" charset="77"/>
              </a:rPr>
              <a:t>Build-out line items</a:t>
            </a:r>
            <a:endParaRPr lang="en-EG" sz="1400" b="1" dirty="0">
              <a:solidFill>
                <a:srgbClr val="FFFFFF"/>
              </a:solidFill>
              <a:latin typeface="Montserrat SemiBold" pitchFamily="2" charset="77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sp>
        <p:nvSpPr>
          <p:cNvPr id="18" name="Round Same Side Corner Rectangle 17">
            <a:extLst>
              <a:ext uri="{FF2B5EF4-FFF2-40B4-BE49-F238E27FC236}">
                <a16:creationId xmlns:a16="http://schemas.microsoft.com/office/drawing/2014/main" id="{EA4FA26F-B397-F846-8AFE-35E88602CE53}"/>
              </a:ext>
            </a:extLst>
          </p:cNvPr>
          <p:cNvSpPr/>
          <p:nvPr/>
        </p:nvSpPr>
        <p:spPr>
          <a:xfrm>
            <a:off x="3350350" y="2156694"/>
            <a:ext cx="2745650" cy="409098"/>
          </a:xfrm>
          <a:prstGeom prst="round2SameRect">
            <a:avLst>
              <a:gd name="adj1" fmla="val 20198"/>
              <a:gd name="adj2" fmla="val 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en-US" sz="1400" b="1" dirty="0">
                <a:solidFill>
                  <a:srgbClr val="FFFFFF"/>
                </a:solidFill>
                <a:latin typeface="Montserrat SemiBold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Investment</a:t>
            </a:r>
            <a:endParaRPr lang="en-EG" sz="1400" b="1" dirty="0">
              <a:solidFill>
                <a:srgbClr val="FFFFFF"/>
              </a:solidFill>
              <a:latin typeface="Montserrat SemiBold" pitchFamily="2" charset="77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84FB4B7C-82E2-D34B-941C-644EA8E95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247013"/>
              </p:ext>
            </p:extLst>
          </p:nvPr>
        </p:nvGraphicFramePr>
        <p:xfrm>
          <a:off x="587374" y="2565792"/>
          <a:ext cx="5508626" cy="34570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4313">
                  <a:extLst>
                    <a:ext uri="{9D8B030D-6E8A-4147-A177-3AD203B41FA5}">
                      <a16:colId xmlns:a16="http://schemas.microsoft.com/office/drawing/2014/main" val="367922849"/>
                    </a:ext>
                  </a:extLst>
                </a:gridCol>
                <a:gridCol w="2754313">
                  <a:extLst>
                    <a:ext uri="{9D8B030D-6E8A-4147-A177-3AD203B41FA5}">
                      <a16:colId xmlns:a16="http://schemas.microsoft.com/office/drawing/2014/main" val="2865244130"/>
                    </a:ext>
                  </a:extLst>
                </a:gridCol>
              </a:tblGrid>
              <a:tr h="384117">
                <a:tc>
                  <a:txBody>
                    <a:bodyPr/>
                    <a:lstStyle/>
                    <a:p>
                      <a:pPr algn="l"/>
                      <a:r>
                        <a:rPr lang="en-EG" sz="1400" b="1" i="0" dirty="0">
                          <a:solidFill>
                            <a:srgbClr val="FFFFFF"/>
                          </a:solidFill>
                          <a:latin typeface="Montserrat SemiBold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Phase / deliverable</a:t>
                      </a:r>
                    </a:p>
                  </a:txBody>
                  <a:tcPr marL="108000" anchor="ctr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EG" sz="1400" b="1" i="0" dirty="0">
                          <a:solidFill>
                            <a:srgbClr val="FFFFFF"/>
                          </a:solidFill>
                          <a:latin typeface="Montserrat SemiBold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Cost</a:t>
                      </a:r>
                    </a:p>
                  </a:txBody>
                  <a:tcPr marL="144000" anchor="ctr"/>
                </a:tc>
                <a:extLst>
                  <a:ext uri="{0D108BD9-81ED-4DB2-BD59-A6C34878D82A}">
                    <a16:rowId xmlns:a16="http://schemas.microsoft.com/office/drawing/2014/main" val="3909859138"/>
                  </a:ext>
                </a:extLst>
              </a:tr>
              <a:tr h="384117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Phase 0 — Scaffolding &amp; deploy</a:t>
                      </a:r>
                      <a:endParaRPr lang="en-EG" sz="12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EG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$1,800</a:t>
                      </a:r>
                    </a:p>
                  </a:txBody>
                  <a:tcPr marL="144000" anchor="ctr"/>
                </a:tc>
                <a:extLst>
                  <a:ext uri="{0D108BD9-81ED-4DB2-BD59-A6C34878D82A}">
                    <a16:rowId xmlns:a16="http://schemas.microsoft.com/office/drawing/2014/main" val="1000644412"/>
                  </a:ext>
                </a:extLst>
              </a:tr>
              <a:tr h="384117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Phase 1 — Public site, leads, UTM, portal</a:t>
                      </a:r>
                      <a:endParaRPr lang="en-EG" sz="12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EG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$4,800</a:t>
                      </a:r>
                    </a:p>
                  </a:txBody>
                  <a:tcPr marL="144000" anchor="ctr"/>
                </a:tc>
                <a:extLst>
                  <a:ext uri="{0D108BD9-81ED-4DB2-BD59-A6C34878D82A}">
                    <a16:rowId xmlns:a16="http://schemas.microsoft.com/office/drawing/2014/main" val="725373568"/>
                  </a:ext>
                </a:extLst>
              </a:tr>
              <a:tr h="384117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Phase 2 — Mailing list + email/SMS outreach</a:t>
                      </a:r>
                      <a:endParaRPr lang="en-EG" sz="12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EG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$3,600</a:t>
                      </a:r>
                    </a:p>
                  </a:txBody>
                  <a:tcPr marL="144000" anchor="ctr"/>
                </a:tc>
                <a:extLst>
                  <a:ext uri="{0D108BD9-81ED-4DB2-BD59-A6C34878D82A}">
                    <a16:rowId xmlns:a16="http://schemas.microsoft.com/office/drawing/2014/main" val="465391307"/>
                  </a:ext>
                </a:extLst>
              </a:tr>
              <a:tr h="384117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Phase 3 — Postcards + live designer</a:t>
                      </a:r>
                      <a:endParaRPr lang="en-EG" sz="12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EG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$2,400</a:t>
                      </a:r>
                    </a:p>
                  </a:txBody>
                  <a:tcPr marL="144000" anchor="ctr"/>
                </a:tc>
                <a:extLst>
                  <a:ext uri="{0D108BD9-81ED-4DB2-BD59-A6C34878D82A}">
                    <a16:rowId xmlns:a16="http://schemas.microsoft.com/office/drawing/2014/main" val="1479860467"/>
                  </a:ext>
                </a:extLst>
              </a:tr>
              <a:tr h="384117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Phase 4 — Social automation (FB / IG / LI)</a:t>
                      </a:r>
                      <a:endParaRPr lang="en-EG" sz="12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EG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$3,200</a:t>
                      </a:r>
                    </a:p>
                  </a:txBody>
                  <a:tcPr marL="144000" anchor="ctr"/>
                </a:tc>
                <a:extLst>
                  <a:ext uri="{0D108BD9-81ED-4DB2-BD59-A6C34878D82A}">
                    <a16:rowId xmlns:a16="http://schemas.microsoft.com/office/drawing/2014/main" val="776832186"/>
                  </a:ext>
                </a:extLst>
              </a:tr>
              <a:tr h="384117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Phase 5 — Hardening, monitoring, handoff</a:t>
                      </a:r>
                      <a:endParaRPr lang="en-EG" sz="12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EG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$1,200</a:t>
                      </a:r>
                    </a:p>
                  </a:txBody>
                  <a:tcPr marL="144000" anchor="ctr"/>
                </a:tc>
                <a:extLst>
                  <a:ext uri="{0D108BD9-81ED-4DB2-BD59-A6C34878D82A}">
                    <a16:rowId xmlns:a16="http://schemas.microsoft.com/office/drawing/2014/main" val="3334252378"/>
                  </a:ext>
                </a:extLst>
              </a:tr>
              <a:tr h="384117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Content polish &amp; realtor training</a:t>
                      </a:r>
                      <a:endParaRPr lang="en-EG" sz="12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EG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$1,000</a:t>
                      </a:r>
                    </a:p>
                  </a:txBody>
                  <a:tcPr marL="144000" anchor="ctr"/>
                </a:tc>
                <a:extLst>
                  <a:ext uri="{0D108BD9-81ED-4DB2-BD59-A6C34878D82A}">
                    <a16:rowId xmlns:a16="http://schemas.microsoft.com/office/drawing/2014/main" val="1179099278"/>
                  </a:ext>
                </a:extLst>
              </a:tr>
              <a:tr h="3841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dirty="0">
                          <a:solidFill>
                            <a:srgbClr val="FFFFFF"/>
                          </a:solidFill>
                          <a:latin typeface="Montserrat SemiBold" pitchFamily="2" charset="77"/>
                          <a:ea typeface="Open Sans SemiBold" panose="020B0606030504020204" pitchFamily="34" charset="0"/>
                          <a:cs typeface="Open Sans SemiBold" panose="020B0606030504020204" pitchFamily="34" charset="0"/>
                        </a:rPr>
                        <a:t>Total build-out</a:t>
                      </a:r>
                      <a:endParaRPr lang="en-EG" sz="1400" b="1" i="0" dirty="0">
                        <a:solidFill>
                          <a:srgbClr val="FFFFFF"/>
                        </a:solidFill>
                        <a:latin typeface="Montserrat SemiBold" pitchFamily="2" charset="77"/>
                        <a:ea typeface="Open Sans SemiBold" panose="020B0606030504020204" pitchFamily="34" charset="0"/>
                        <a:cs typeface="Open Sans SemiBold" panose="020B0606030504020204" pitchFamily="34" charset="0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EG" sz="1400" b="1" dirty="0">
                          <a:solidFill>
                            <a:srgbClr val="FFFFFF"/>
                          </a:solidFill>
                          <a:latin typeface="Montserrat SemiBold" pitchFamily="2" charset="77"/>
                          <a:ea typeface="Open Sans SemiBold" panose="020B0606030504020204" pitchFamily="34" charset="0"/>
                          <a:cs typeface="Open Sans SemiBold" panose="020B0606030504020204" pitchFamily="34" charset="0"/>
                        </a:rPr>
                        <a:t>$18,000</a:t>
                      </a:r>
                    </a:p>
                  </a:txBody>
                  <a:tcPr marL="144000" anchor="ctr">
                    <a:lnB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995965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D695E4DC-B112-B141-8C11-70D31D006B25}"/>
              </a:ext>
            </a:extLst>
          </p:cNvPr>
          <p:cNvGrpSpPr/>
          <p:nvPr/>
        </p:nvGrpSpPr>
        <p:grpSpPr>
          <a:xfrm>
            <a:off x="9161136" y="2558106"/>
            <a:ext cx="1969326" cy="1126963"/>
            <a:chOff x="9161136" y="2559920"/>
            <a:chExt cx="1969326" cy="112696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1DFEBA3-FC70-3E4C-9EC5-023C851B4AB7}"/>
                </a:ext>
              </a:extLst>
            </p:cNvPr>
            <p:cNvSpPr txBox="1"/>
            <p:nvPr/>
          </p:nvSpPr>
          <p:spPr>
            <a:xfrm>
              <a:off x="9331313" y="2559920"/>
              <a:ext cx="16289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Why this total</a:t>
              </a:r>
              <a:endParaRPr lang="en-US" sz="1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192AA4E-B096-C649-8847-FAFA5101DE21}"/>
                </a:ext>
              </a:extLst>
            </p:cNvPr>
            <p:cNvSpPr/>
            <p:nvPr/>
          </p:nvSpPr>
          <p:spPr>
            <a:xfrm>
              <a:off x="9161136" y="2901079"/>
              <a:ext cx="1969326" cy="46166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000" dirty="0">
                  <a:latin typeface="Montserrat" pitchFamily="2" charset="77"/>
                  <a:ea typeface="Open Sans Light" panose="020B0306030504020204" pitchFamily="34" charset="0"/>
                  <a:cs typeface="Open Sans Light" panose="020B0306030504020204" pitchFamily="34" charset="0"/>
                </a:rPr>
                <a:t>Covers all six phases in the design doc — public site through social — plus training.</a:t>
              </a:r>
              <a:endParaRPr lang="en-US" sz="700" dirty="0">
                <a:solidFill>
                  <a:schemeClr val="tx2">
                    <a:alpha val="70000"/>
                  </a:schemeClr>
                </a:solidFill>
                <a:latin typeface="Montserrat" pitchFamily="2" charset="77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96FE0E22-0351-D841-B5B2-D9220D19218C}"/>
                </a:ext>
              </a:extLst>
            </p:cNvPr>
            <p:cNvSpPr/>
            <p:nvPr/>
          </p:nvSpPr>
          <p:spPr>
            <a:xfrm>
              <a:off x="9589988" y="3426905"/>
              <a:ext cx="1111623" cy="2599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>
                  <a:solidFill>
                    <a:srgbClr val="FFFFFF"/>
                  </a:solidFill>
                  <a:latin typeface="Montserrat SemiBold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See phases →</a:t>
              </a:r>
            </a:p>
          </p:txBody>
        </p:sp>
      </p:grpSp>
      <p:graphicFrame>
        <p:nvGraphicFramePr>
          <p:cNvPr id="31" name="Chart 30">
            <a:extLst>
              <a:ext uri="{FF2B5EF4-FFF2-40B4-BE49-F238E27FC236}">
                <a16:creationId xmlns:a16="http://schemas.microsoft.com/office/drawing/2014/main" id="{FB6B5F91-7141-1A41-B2C4-417C8FD06B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119017"/>
              </p:ext>
            </p:extLst>
          </p:nvPr>
        </p:nvGraphicFramePr>
        <p:xfrm>
          <a:off x="6320846" y="2001669"/>
          <a:ext cx="3193949" cy="2239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2" name="Group 31">
            <a:extLst>
              <a:ext uri="{FF2B5EF4-FFF2-40B4-BE49-F238E27FC236}">
                <a16:creationId xmlns:a16="http://schemas.microsoft.com/office/drawing/2014/main" id="{035DA377-AD33-9B4C-BD92-A7E8AABF8CE0}"/>
              </a:ext>
            </a:extLst>
          </p:cNvPr>
          <p:cNvGrpSpPr/>
          <p:nvPr/>
        </p:nvGrpSpPr>
        <p:grpSpPr>
          <a:xfrm>
            <a:off x="9161136" y="4546424"/>
            <a:ext cx="1969326" cy="1126963"/>
            <a:chOff x="9161136" y="2559920"/>
            <a:chExt cx="1969326" cy="1126963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2B7F77F-4D42-6F43-869F-3D5CA34F947D}"/>
                </a:ext>
              </a:extLst>
            </p:cNvPr>
            <p:cNvSpPr txBox="1"/>
            <p:nvPr/>
          </p:nvSpPr>
          <p:spPr>
            <a:xfrm>
              <a:off x="9331313" y="2559920"/>
              <a:ext cx="16289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Not included</a:t>
              </a:r>
              <a:endParaRPr lang="en-US" sz="1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A7AEF6A-A302-804B-831C-7C0D7342012C}"/>
                </a:ext>
              </a:extLst>
            </p:cNvPr>
            <p:cNvSpPr/>
            <p:nvPr/>
          </p:nvSpPr>
          <p:spPr>
            <a:xfrm>
              <a:off x="9161136" y="2901079"/>
              <a:ext cx="1969326" cy="46166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000" dirty="0">
                  <a:latin typeface="Montserrat" pitchFamily="2" charset="77"/>
                  <a:ea typeface="Open Sans Light" panose="020B0306030504020204" pitchFamily="34" charset="0"/>
                  <a:cs typeface="Open Sans Light" panose="020B0306030504020204" pitchFamily="34" charset="0"/>
                </a:rPr>
                <a:t>Postcard postage, SMS/email usage, and A2P registration are billed at provider cost.</a:t>
              </a:r>
              <a:endParaRPr lang="en-US" sz="700" dirty="0">
                <a:solidFill>
                  <a:schemeClr val="tx2">
                    <a:alpha val="70000"/>
                  </a:schemeClr>
                </a:solidFill>
                <a:latin typeface="Montserrat" pitchFamily="2" charset="77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6B295886-BD17-014E-B7A6-FA5106FAAB56}"/>
                </a:ext>
              </a:extLst>
            </p:cNvPr>
            <p:cNvSpPr/>
            <p:nvPr/>
          </p:nvSpPr>
          <p:spPr>
            <a:xfrm>
              <a:off x="9589988" y="3426905"/>
              <a:ext cx="1111623" cy="2599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>
                  <a:solidFill>
                    <a:srgbClr val="FFFFFF"/>
                  </a:solidFill>
                  <a:latin typeface="Montserrat SemiBold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See phases →</a:t>
              </a:r>
            </a:p>
          </p:txBody>
        </p:sp>
      </p:grpSp>
      <p:graphicFrame>
        <p:nvGraphicFramePr>
          <p:cNvPr id="37" name="Chart 36">
            <a:extLst>
              <a:ext uri="{FF2B5EF4-FFF2-40B4-BE49-F238E27FC236}">
                <a16:creationId xmlns:a16="http://schemas.microsoft.com/office/drawing/2014/main" id="{8A3CAF44-2ED2-6E46-8599-8FB02A8197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7172006"/>
              </p:ext>
            </p:extLst>
          </p:nvPr>
        </p:nvGraphicFramePr>
        <p:xfrm>
          <a:off x="6320846" y="3989987"/>
          <a:ext cx="3193949" cy="2239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8" name="Picture 37" descr="aiml-operations-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998" y="6419088"/>
            <a:ext cx="2539242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527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15 / 07 / 2026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/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3CE657-15BB-FE41-B8EF-6F420746ABA8}"/>
              </a:ext>
            </a:extLst>
          </p:cNvPr>
          <p:cNvSpPr txBox="1"/>
          <p:nvPr/>
        </p:nvSpPr>
        <p:spPr>
          <a:xfrm>
            <a:off x="4182935" y="1561155"/>
            <a:ext cx="3826130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A few client-side items unlock SMS, postcards, and LinkedIn posting.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603FDC7-9103-9045-BF28-642C69DF86BA}"/>
              </a:ext>
            </a:extLst>
          </p:cNvPr>
          <p:cNvSpPr/>
          <p:nvPr/>
        </p:nvSpPr>
        <p:spPr>
          <a:xfrm>
            <a:off x="5504854" y="2245432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1D58DD-7E96-1142-97C9-F822A0245BD2}"/>
              </a:ext>
            </a:extLst>
          </p:cNvPr>
          <p:cNvSpPr txBox="1"/>
          <p:nvPr/>
        </p:nvSpPr>
        <p:spPr>
          <a:xfrm>
            <a:off x="3415992" y="571644"/>
            <a:ext cx="5360018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CLIENT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RESPONSIBILITIES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grpSp>
        <p:nvGrpSpPr>
          <p:cNvPr id="3" name="Graphic 1">
            <a:extLst>
              <a:ext uri="{FF2B5EF4-FFF2-40B4-BE49-F238E27FC236}">
                <a16:creationId xmlns:a16="http://schemas.microsoft.com/office/drawing/2014/main" id="{2582FB62-5783-E144-A8C5-B7A5E12B60E3}"/>
              </a:ext>
            </a:extLst>
          </p:cNvPr>
          <p:cNvGrpSpPr>
            <a:grpSpLocks noChangeAspect="1"/>
          </p:cNvGrpSpPr>
          <p:nvPr/>
        </p:nvGrpSpPr>
        <p:grpSpPr>
          <a:xfrm>
            <a:off x="4004167" y="2245432"/>
            <a:ext cx="4183666" cy="4183666"/>
            <a:chOff x="5504854" y="2573274"/>
            <a:chExt cx="2857500" cy="28575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A137960B-1CC7-B94F-834B-48A98AB844DD}"/>
                </a:ext>
              </a:extLst>
            </p:cNvPr>
            <p:cNvSpPr/>
            <p:nvPr/>
          </p:nvSpPr>
          <p:spPr>
            <a:xfrm>
              <a:off x="7906382" y="2735199"/>
              <a:ext cx="9525" cy="582589"/>
            </a:xfrm>
            <a:custGeom>
              <a:avLst/>
              <a:gdLst>
                <a:gd name="connsiteX0" fmla="*/ 0 w 9525"/>
                <a:gd name="connsiteY0" fmla="*/ 0 h 582589"/>
                <a:gd name="connsiteX1" fmla="*/ 0 w 9525"/>
                <a:gd name="connsiteY1" fmla="*/ 582589 h 582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582589">
                  <a:moveTo>
                    <a:pt x="0" y="0"/>
                  </a:moveTo>
                  <a:lnTo>
                    <a:pt x="0" y="582589"/>
                  </a:lnTo>
                </a:path>
              </a:pathLst>
            </a:custGeom>
            <a:noFill/>
            <a:ln w="9525" cap="flat">
              <a:solidFill>
                <a:srgbClr val="DAE6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6136A21B-C22D-C641-BBE0-E02535129365}"/>
                </a:ext>
              </a:extLst>
            </p:cNvPr>
            <p:cNvSpPr/>
            <p:nvPr/>
          </p:nvSpPr>
          <p:spPr>
            <a:xfrm>
              <a:off x="7667400" y="3281438"/>
              <a:ext cx="443017" cy="175219"/>
            </a:xfrm>
            <a:custGeom>
              <a:avLst/>
              <a:gdLst>
                <a:gd name="connsiteX0" fmla="*/ 443017 w 443017"/>
                <a:gd name="connsiteY0" fmla="*/ 175219 h 175219"/>
                <a:gd name="connsiteX1" fmla="*/ 0 w 443017"/>
                <a:gd name="connsiteY1" fmla="*/ 175219 h 175219"/>
                <a:gd name="connsiteX2" fmla="*/ 238982 w 443017"/>
                <a:gd name="connsiteY2" fmla="*/ 0 h 175219"/>
                <a:gd name="connsiteX3" fmla="*/ 443017 w 443017"/>
                <a:gd name="connsiteY3" fmla="*/ 175219 h 175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17" h="175219">
                  <a:moveTo>
                    <a:pt x="443017" y="175219"/>
                  </a:moveTo>
                  <a:lnTo>
                    <a:pt x="0" y="175219"/>
                  </a:lnTo>
                  <a:lnTo>
                    <a:pt x="238982" y="0"/>
                  </a:lnTo>
                  <a:lnTo>
                    <a:pt x="443017" y="175219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1C8E3569-CD22-5645-92A7-A8ADA1375AA5}"/>
                </a:ext>
              </a:extLst>
            </p:cNvPr>
            <p:cNvSpPr/>
            <p:nvPr/>
          </p:nvSpPr>
          <p:spPr>
            <a:xfrm>
              <a:off x="5943864" y="2735199"/>
              <a:ext cx="9525" cy="582589"/>
            </a:xfrm>
            <a:custGeom>
              <a:avLst/>
              <a:gdLst>
                <a:gd name="connsiteX0" fmla="*/ 0 w 9525"/>
                <a:gd name="connsiteY0" fmla="*/ 0 h 582589"/>
                <a:gd name="connsiteX1" fmla="*/ 0 w 9525"/>
                <a:gd name="connsiteY1" fmla="*/ 582589 h 582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582589">
                  <a:moveTo>
                    <a:pt x="0" y="0"/>
                  </a:moveTo>
                  <a:lnTo>
                    <a:pt x="0" y="582589"/>
                  </a:lnTo>
                </a:path>
              </a:pathLst>
            </a:custGeom>
            <a:noFill/>
            <a:ln w="9525" cap="flat">
              <a:solidFill>
                <a:srgbClr val="DAE6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7447773-42BC-FA41-9DDF-01581A6F117B}"/>
                </a:ext>
              </a:extLst>
            </p:cNvPr>
            <p:cNvSpPr/>
            <p:nvPr/>
          </p:nvSpPr>
          <p:spPr>
            <a:xfrm>
              <a:off x="5704879" y="3281438"/>
              <a:ext cx="443019" cy="175219"/>
            </a:xfrm>
            <a:custGeom>
              <a:avLst/>
              <a:gdLst>
                <a:gd name="connsiteX0" fmla="*/ 443019 w 443019"/>
                <a:gd name="connsiteY0" fmla="*/ 175219 h 175219"/>
                <a:gd name="connsiteX1" fmla="*/ 0 w 443019"/>
                <a:gd name="connsiteY1" fmla="*/ 175219 h 175219"/>
                <a:gd name="connsiteX2" fmla="*/ 238985 w 443019"/>
                <a:gd name="connsiteY2" fmla="*/ 0 h 175219"/>
                <a:gd name="connsiteX3" fmla="*/ 443019 w 443019"/>
                <a:gd name="connsiteY3" fmla="*/ 175219 h 175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19" h="175219">
                  <a:moveTo>
                    <a:pt x="443019" y="175219"/>
                  </a:moveTo>
                  <a:lnTo>
                    <a:pt x="0" y="175219"/>
                  </a:lnTo>
                  <a:lnTo>
                    <a:pt x="238985" y="0"/>
                  </a:lnTo>
                  <a:lnTo>
                    <a:pt x="443019" y="175219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BC403F09-D151-3F49-B8F5-42F799512B92}"/>
                </a:ext>
              </a:extLst>
            </p:cNvPr>
            <p:cNvSpPr/>
            <p:nvPr/>
          </p:nvSpPr>
          <p:spPr>
            <a:xfrm>
              <a:off x="6937709" y="2735199"/>
              <a:ext cx="9525" cy="582589"/>
            </a:xfrm>
            <a:custGeom>
              <a:avLst/>
              <a:gdLst>
                <a:gd name="connsiteX0" fmla="*/ 0 w 9525"/>
                <a:gd name="connsiteY0" fmla="*/ 0 h 582589"/>
                <a:gd name="connsiteX1" fmla="*/ 0 w 9525"/>
                <a:gd name="connsiteY1" fmla="*/ 582589 h 582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582589">
                  <a:moveTo>
                    <a:pt x="0" y="0"/>
                  </a:moveTo>
                  <a:lnTo>
                    <a:pt x="0" y="582589"/>
                  </a:lnTo>
                </a:path>
              </a:pathLst>
            </a:custGeom>
            <a:noFill/>
            <a:ln w="9525" cap="flat">
              <a:solidFill>
                <a:srgbClr val="DAE6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2AD03522-ECFC-8145-B9B9-5375C3CAC221}"/>
                </a:ext>
              </a:extLst>
            </p:cNvPr>
            <p:cNvSpPr/>
            <p:nvPr/>
          </p:nvSpPr>
          <p:spPr>
            <a:xfrm>
              <a:off x="6698641" y="3281438"/>
              <a:ext cx="443017" cy="175219"/>
            </a:xfrm>
            <a:custGeom>
              <a:avLst/>
              <a:gdLst>
                <a:gd name="connsiteX0" fmla="*/ 443017 w 443017"/>
                <a:gd name="connsiteY0" fmla="*/ 175219 h 175219"/>
                <a:gd name="connsiteX1" fmla="*/ 0 w 443017"/>
                <a:gd name="connsiteY1" fmla="*/ 175219 h 175219"/>
                <a:gd name="connsiteX2" fmla="*/ 239068 w 443017"/>
                <a:gd name="connsiteY2" fmla="*/ 0 h 175219"/>
                <a:gd name="connsiteX3" fmla="*/ 443017 w 443017"/>
                <a:gd name="connsiteY3" fmla="*/ 175219 h 175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17" h="175219">
                  <a:moveTo>
                    <a:pt x="443017" y="175219"/>
                  </a:moveTo>
                  <a:lnTo>
                    <a:pt x="0" y="175219"/>
                  </a:lnTo>
                  <a:lnTo>
                    <a:pt x="239068" y="0"/>
                  </a:lnTo>
                  <a:lnTo>
                    <a:pt x="443017" y="175219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55E293CA-1F86-5E47-96EF-E291ED74489B}"/>
                </a:ext>
              </a:extLst>
            </p:cNvPr>
            <p:cNvSpPr/>
            <p:nvPr/>
          </p:nvSpPr>
          <p:spPr>
            <a:xfrm>
              <a:off x="7573211" y="4085362"/>
              <a:ext cx="315661" cy="873139"/>
            </a:xfrm>
            <a:custGeom>
              <a:avLst/>
              <a:gdLst>
                <a:gd name="connsiteX0" fmla="*/ 150339 w 315661"/>
                <a:gd name="connsiteY0" fmla="*/ 827576 h 873139"/>
                <a:gd name="connsiteX1" fmla="*/ 112743 w 315661"/>
                <a:gd name="connsiteY1" fmla="*/ 26819 h 873139"/>
                <a:gd name="connsiteX2" fmla="*/ 303891 w 315661"/>
                <a:gd name="connsiteY2" fmla="*/ 365137 h 873139"/>
                <a:gd name="connsiteX3" fmla="*/ 201211 w 315661"/>
                <a:gd name="connsiteY3" fmla="*/ 827576 h 873139"/>
                <a:gd name="connsiteX4" fmla="*/ 150339 w 315661"/>
                <a:gd name="connsiteY4" fmla="*/ 827576 h 8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661" h="873139">
                  <a:moveTo>
                    <a:pt x="150339" y="827576"/>
                  </a:moveTo>
                  <a:cubicBezTo>
                    <a:pt x="150339" y="827576"/>
                    <a:pt x="-161262" y="170732"/>
                    <a:pt x="112743" y="26819"/>
                  </a:cubicBezTo>
                  <a:cubicBezTo>
                    <a:pt x="386759" y="-117104"/>
                    <a:pt x="303891" y="365137"/>
                    <a:pt x="303891" y="365137"/>
                  </a:cubicBezTo>
                  <a:cubicBezTo>
                    <a:pt x="303891" y="365137"/>
                    <a:pt x="204002" y="725049"/>
                    <a:pt x="201211" y="827576"/>
                  </a:cubicBezTo>
                  <a:cubicBezTo>
                    <a:pt x="198411" y="930093"/>
                    <a:pt x="150339" y="827576"/>
                    <a:pt x="150339" y="827576"/>
                  </a:cubicBezTo>
                  <a:close/>
                </a:path>
              </a:pathLst>
            </a:custGeom>
            <a:solidFill>
              <a:srgbClr val="6CE0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C85A0880-3596-8842-940E-3FFF60FE6B82}"/>
                </a:ext>
              </a:extLst>
            </p:cNvPr>
            <p:cNvSpPr/>
            <p:nvPr/>
          </p:nvSpPr>
          <p:spPr>
            <a:xfrm>
              <a:off x="7717865" y="4156757"/>
              <a:ext cx="48480" cy="802624"/>
            </a:xfrm>
            <a:custGeom>
              <a:avLst/>
              <a:gdLst>
                <a:gd name="connsiteX0" fmla="*/ 37451 w 48480"/>
                <a:gd name="connsiteY0" fmla="*/ 802624 h 802624"/>
                <a:gd name="connsiteX1" fmla="*/ 37451 w 48480"/>
                <a:gd name="connsiteY1" fmla="*/ 0 h 802624"/>
                <a:gd name="connsiteX2" fmla="*/ 48481 w 48480"/>
                <a:gd name="connsiteY2" fmla="*/ 2953 h 802624"/>
                <a:gd name="connsiteX3" fmla="*/ 48481 w 48480"/>
                <a:gd name="connsiteY3" fmla="*/ 800681 h 802624"/>
                <a:gd name="connsiteX4" fmla="*/ 37451 w 48480"/>
                <a:gd name="connsiteY4" fmla="*/ 802624 h 80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80" h="802624">
                  <a:moveTo>
                    <a:pt x="37451" y="802624"/>
                  </a:moveTo>
                  <a:cubicBezTo>
                    <a:pt x="-46426" y="318983"/>
                    <a:pt x="36679" y="3105"/>
                    <a:pt x="37451" y="0"/>
                  </a:cubicBezTo>
                  <a:lnTo>
                    <a:pt x="48481" y="2953"/>
                  </a:lnTo>
                  <a:cubicBezTo>
                    <a:pt x="47624" y="6058"/>
                    <a:pt x="-34854" y="319764"/>
                    <a:pt x="48481" y="800681"/>
                  </a:cubicBezTo>
                  <a:lnTo>
                    <a:pt x="37451" y="802624"/>
                  </a:lnTo>
                  <a:close/>
                </a:path>
              </a:pathLst>
            </a:custGeom>
            <a:solidFill>
              <a:srgbClr val="50D1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885C983F-2AB8-DE42-869B-673FFD3E2D9E}"/>
                </a:ext>
              </a:extLst>
            </p:cNvPr>
            <p:cNvSpPr/>
            <p:nvPr/>
          </p:nvSpPr>
          <p:spPr>
            <a:xfrm>
              <a:off x="7301124" y="4394899"/>
              <a:ext cx="420276" cy="512913"/>
            </a:xfrm>
            <a:custGeom>
              <a:avLst/>
              <a:gdLst>
                <a:gd name="connsiteX0" fmla="*/ 415977 w 420276"/>
                <a:gd name="connsiteY0" fmla="*/ 512913 h 512913"/>
                <a:gd name="connsiteX1" fmla="*/ 228877 w 420276"/>
                <a:gd name="connsiteY1" fmla="*/ 300020 h 512913"/>
                <a:gd name="connsiteX2" fmla="*/ 21966 w 420276"/>
                <a:gd name="connsiteY2" fmla="*/ 32768 h 512913"/>
                <a:gd name="connsiteX3" fmla="*/ 389031 w 420276"/>
                <a:gd name="connsiteY3" fmla="*/ 326433 h 512913"/>
                <a:gd name="connsiteX4" fmla="*/ 415977 w 420276"/>
                <a:gd name="connsiteY4" fmla="*/ 512913 h 51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276" h="512913">
                  <a:moveTo>
                    <a:pt x="415977" y="512913"/>
                  </a:moveTo>
                  <a:cubicBezTo>
                    <a:pt x="415977" y="512913"/>
                    <a:pt x="361999" y="350503"/>
                    <a:pt x="228877" y="300020"/>
                  </a:cubicBezTo>
                  <a:cubicBezTo>
                    <a:pt x="95756" y="249538"/>
                    <a:pt x="-57873" y="129151"/>
                    <a:pt x="21966" y="32768"/>
                  </a:cubicBezTo>
                  <a:cubicBezTo>
                    <a:pt x="101814" y="-63625"/>
                    <a:pt x="319670" y="58085"/>
                    <a:pt x="389031" y="326433"/>
                  </a:cubicBezTo>
                  <a:cubicBezTo>
                    <a:pt x="436170" y="508875"/>
                    <a:pt x="415977" y="512913"/>
                    <a:pt x="415977" y="512913"/>
                  </a:cubicBezTo>
                  <a:close/>
                </a:path>
              </a:pathLst>
            </a:custGeom>
            <a:solidFill>
              <a:srgbClr val="6CE0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4458912B-BF88-5344-B044-3B1EF281FAE4}"/>
                </a:ext>
              </a:extLst>
            </p:cNvPr>
            <p:cNvSpPr/>
            <p:nvPr/>
          </p:nvSpPr>
          <p:spPr>
            <a:xfrm>
              <a:off x="7393071" y="4462148"/>
              <a:ext cx="329469" cy="447760"/>
            </a:xfrm>
            <a:custGeom>
              <a:avLst/>
              <a:gdLst>
                <a:gd name="connsiteX0" fmla="*/ 318602 w 329469"/>
                <a:gd name="connsiteY0" fmla="*/ 447761 h 447760"/>
                <a:gd name="connsiteX1" fmla="*/ 114948 w 329469"/>
                <a:gd name="connsiteY1" fmla="*/ 93897 h 447760"/>
                <a:gd name="connsiteX2" fmla="*/ 0 w 329469"/>
                <a:gd name="connsiteY2" fmla="*/ 10639 h 447760"/>
                <a:gd name="connsiteX3" fmla="*/ 4115 w 329469"/>
                <a:gd name="connsiteY3" fmla="*/ 0 h 447760"/>
                <a:gd name="connsiteX4" fmla="*/ 122406 w 329469"/>
                <a:gd name="connsiteY4" fmla="*/ 85439 h 447760"/>
                <a:gd name="connsiteX5" fmla="*/ 329470 w 329469"/>
                <a:gd name="connsiteY5" fmla="*/ 444417 h 447760"/>
                <a:gd name="connsiteX6" fmla="*/ 318602 w 329469"/>
                <a:gd name="connsiteY6" fmla="*/ 447761 h 44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9469" h="447760">
                  <a:moveTo>
                    <a:pt x="318602" y="447761"/>
                  </a:moveTo>
                  <a:cubicBezTo>
                    <a:pt x="257632" y="261356"/>
                    <a:pt x="174212" y="152619"/>
                    <a:pt x="114948" y="93897"/>
                  </a:cubicBezTo>
                  <a:cubicBezTo>
                    <a:pt x="50873" y="30527"/>
                    <a:pt x="543" y="10801"/>
                    <a:pt x="0" y="10639"/>
                  </a:cubicBezTo>
                  <a:lnTo>
                    <a:pt x="4115" y="0"/>
                  </a:lnTo>
                  <a:cubicBezTo>
                    <a:pt x="6220" y="781"/>
                    <a:pt x="56702" y="20345"/>
                    <a:pt x="122406" y="85439"/>
                  </a:cubicBezTo>
                  <a:cubicBezTo>
                    <a:pt x="182756" y="144932"/>
                    <a:pt x="267567" y="255451"/>
                    <a:pt x="329470" y="444417"/>
                  </a:cubicBezTo>
                  <a:lnTo>
                    <a:pt x="318602" y="447761"/>
                  </a:lnTo>
                  <a:close/>
                </a:path>
              </a:pathLst>
            </a:custGeom>
            <a:solidFill>
              <a:srgbClr val="50D1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72DFA05B-E1BF-344E-8A31-E914D9936C9A}"/>
                </a:ext>
              </a:extLst>
            </p:cNvPr>
            <p:cNvSpPr/>
            <p:nvPr/>
          </p:nvSpPr>
          <p:spPr>
            <a:xfrm>
              <a:off x="7751099" y="4414956"/>
              <a:ext cx="420160" cy="512811"/>
            </a:xfrm>
            <a:custGeom>
              <a:avLst/>
              <a:gdLst>
                <a:gd name="connsiteX0" fmla="*/ 4217 w 420160"/>
                <a:gd name="connsiteY0" fmla="*/ 512811 h 512811"/>
                <a:gd name="connsiteX1" fmla="*/ 191316 w 420160"/>
                <a:gd name="connsiteY1" fmla="*/ 299928 h 512811"/>
                <a:gd name="connsiteX2" fmla="*/ 398228 w 420160"/>
                <a:gd name="connsiteY2" fmla="*/ 32742 h 512811"/>
                <a:gd name="connsiteX3" fmla="*/ 31172 w 420160"/>
                <a:gd name="connsiteY3" fmla="*/ 326331 h 512811"/>
                <a:gd name="connsiteX4" fmla="*/ 4217 w 420160"/>
                <a:gd name="connsiteY4" fmla="*/ 512811 h 512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160" h="512811">
                  <a:moveTo>
                    <a:pt x="4217" y="512811"/>
                  </a:moveTo>
                  <a:cubicBezTo>
                    <a:pt x="4217" y="512811"/>
                    <a:pt x="58585" y="350410"/>
                    <a:pt x="191316" y="299928"/>
                  </a:cubicBezTo>
                  <a:cubicBezTo>
                    <a:pt x="324057" y="249435"/>
                    <a:pt x="478066" y="129059"/>
                    <a:pt x="398228" y="32742"/>
                  </a:cubicBezTo>
                  <a:cubicBezTo>
                    <a:pt x="318389" y="-63565"/>
                    <a:pt x="100524" y="57993"/>
                    <a:pt x="31172" y="326331"/>
                  </a:cubicBezTo>
                  <a:cubicBezTo>
                    <a:pt x="-15738" y="508773"/>
                    <a:pt x="4217" y="512811"/>
                    <a:pt x="4217" y="512811"/>
                  </a:cubicBezTo>
                  <a:close/>
                </a:path>
              </a:pathLst>
            </a:custGeom>
            <a:solidFill>
              <a:srgbClr val="6CE0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AF42DA19-6590-B746-9B4D-61723DAF3B50}"/>
                </a:ext>
              </a:extLst>
            </p:cNvPr>
            <p:cNvSpPr/>
            <p:nvPr/>
          </p:nvSpPr>
          <p:spPr>
            <a:xfrm>
              <a:off x="7750115" y="4481569"/>
              <a:ext cx="329469" cy="447989"/>
            </a:xfrm>
            <a:custGeom>
              <a:avLst/>
              <a:gdLst>
                <a:gd name="connsiteX0" fmla="*/ 10868 w 329469"/>
                <a:gd name="connsiteY0" fmla="*/ 447989 h 447989"/>
                <a:gd name="connsiteX1" fmla="*/ 0 w 329469"/>
                <a:gd name="connsiteY1" fmla="*/ 444494 h 447989"/>
                <a:gd name="connsiteX2" fmla="*/ 207064 w 329469"/>
                <a:gd name="connsiteY2" fmla="*/ 85430 h 447989"/>
                <a:gd name="connsiteX3" fmla="*/ 325345 w 329469"/>
                <a:gd name="connsiteY3" fmla="*/ 0 h 447989"/>
                <a:gd name="connsiteX4" fmla="*/ 329470 w 329469"/>
                <a:gd name="connsiteY4" fmla="*/ 10639 h 447989"/>
                <a:gd name="connsiteX5" fmla="*/ 10868 w 329469"/>
                <a:gd name="connsiteY5" fmla="*/ 447989 h 447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9469" h="447989">
                  <a:moveTo>
                    <a:pt x="10868" y="447989"/>
                  </a:moveTo>
                  <a:lnTo>
                    <a:pt x="0" y="444494"/>
                  </a:lnTo>
                  <a:cubicBezTo>
                    <a:pt x="62132" y="255527"/>
                    <a:pt x="146714" y="144923"/>
                    <a:pt x="207064" y="85430"/>
                  </a:cubicBezTo>
                  <a:cubicBezTo>
                    <a:pt x="272767" y="20660"/>
                    <a:pt x="323564" y="1010"/>
                    <a:pt x="325345" y="0"/>
                  </a:cubicBezTo>
                  <a:lnTo>
                    <a:pt x="329470" y="10639"/>
                  </a:lnTo>
                  <a:cubicBezTo>
                    <a:pt x="327451" y="11649"/>
                    <a:pt x="127530" y="91564"/>
                    <a:pt x="10868" y="447989"/>
                  </a:cubicBezTo>
                  <a:close/>
                </a:path>
              </a:pathLst>
            </a:custGeom>
            <a:solidFill>
              <a:srgbClr val="50D1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03B68A91-E00A-694D-83F0-A3D8A0A46C5F}"/>
                </a:ext>
              </a:extLst>
            </p:cNvPr>
            <p:cNvSpPr/>
            <p:nvPr/>
          </p:nvSpPr>
          <p:spPr>
            <a:xfrm>
              <a:off x="7723947" y="4711062"/>
              <a:ext cx="345110" cy="270455"/>
            </a:xfrm>
            <a:custGeom>
              <a:avLst/>
              <a:gdLst>
                <a:gd name="connsiteX0" fmla="*/ 927 w 345110"/>
                <a:gd name="connsiteY0" fmla="*/ 270455 h 270455"/>
                <a:gd name="connsiteX1" fmla="*/ 158899 w 345110"/>
                <a:gd name="connsiteY1" fmla="*/ 169481 h 270455"/>
                <a:gd name="connsiteX2" fmla="*/ 339560 w 345110"/>
                <a:gd name="connsiteY2" fmla="*/ 37998 h 270455"/>
                <a:gd name="connsiteX3" fmla="*/ 52181 w 345110"/>
                <a:gd name="connsiteY3" fmla="*/ 156670 h 270455"/>
                <a:gd name="connsiteX4" fmla="*/ 927 w 345110"/>
                <a:gd name="connsiteY4" fmla="*/ 270455 h 27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110" h="270455">
                  <a:moveTo>
                    <a:pt x="927" y="270455"/>
                  </a:moveTo>
                  <a:cubicBezTo>
                    <a:pt x="927" y="270455"/>
                    <a:pt x="65154" y="177253"/>
                    <a:pt x="158899" y="169481"/>
                  </a:cubicBezTo>
                  <a:cubicBezTo>
                    <a:pt x="252644" y="161718"/>
                    <a:pt x="372412" y="113950"/>
                    <a:pt x="339560" y="37998"/>
                  </a:cubicBezTo>
                  <a:cubicBezTo>
                    <a:pt x="306699" y="-37964"/>
                    <a:pt x="145926" y="-845"/>
                    <a:pt x="52181" y="156670"/>
                  </a:cubicBezTo>
                  <a:cubicBezTo>
                    <a:pt x="-11189" y="264159"/>
                    <a:pt x="927" y="270455"/>
                    <a:pt x="927" y="270455"/>
                  </a:cubicBezTo>
                  <a:close/>
                </a:path>
              </a:pathLst>
            </a:custGeom>
            <a:solidFill>
              <a:srgbClr val="6CE0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C59AE381-7FBD-FA4F-8C15-8767029D41CC}"/>
                </a:ext>
              </a:extLst>
            </p:cNvPr>
            <p:cNvSpPr/>
            <p:nvPr/>
          </p:nvSpPr>
          <p:spPr>
            <a:xfrm>
              <a:off x="7721759" y="4757442"/>
              <a:ext cx="289007" cy="226247"/>
            </a:xfrm>
            <a:custGeom>
              <a:avLst/>
              <a:gdLst>
                <a:gd name="connsiteX0" fmla="*/ 6220 w 289007"/>
                <a:gd name="connsiteY0" fmla="*/ 226247 h 226247"/>
                <a:gd name="connsiteX1" fmla="*/ 0 w 289007"/>
                <a:gd name="connsiteY1" fmla="*/ 221980 h 226247"/>
                <a:gd name="connsiteX2" fmla="*/ 288389 w 289007"/>
                <a:gd name="connsiteY2" fmla="*/ 0 h 226247"/>
                <a:gd name="connsiteX3" fmla="*/ 289008 w 289007"/>
                <a:gd name="connsiteY3" fmla="*/ 7772 h 226247"/>
                <a:gd name="connsiteX4" fmla="*/ 200701 w 289007"/>
                <a:gd name="connsiteY4" fmla="*/ 39462 h 226247"/>
                <a:gd name="connsiteX5" fmla="*/ 6220 w 289007"/>
                <a:gd name="connsiteY5" fmla="*/ 226247 h 226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9007" h="226247">
                  <a:moveTo>
                    <a:pt x="6220" y="226247"/>
                  </a:moveTo>
                  <a:lnTo>
                    <a:pt x="0" y="221980"/>
                  </a:lnTo>
                  <a:cubicBezTo>
                    <a:pt x="141980" y="13983"/>
                    <a:pt x="286988" y="76"/>
                    <a:pt x="288389" y="0"/>
                  </a:cubicBezTo>
                  <a:lnTo>
                    <a:pt x="289008" y="7772"/>
                  </a:lnTo>
                  <a:cubicBezTo>
                    <a:pt x="289008" y="7772"/>
                    <a:pt x="253051" y="11030"/>
                    <a:pt x="200701" y="39462"/>
                  </a:cubicBezTo>
                  <a:cubicBezTo>
                    <a:pt x="152314" y="65399"/>
                    <a:pt x="79305" y="119224"/>
                    <a:pt x="6220" y="226247"/>
                  </a:cubicBezTo>
                  <a:close/>
                </a:path>
              </a:pathLst>
            </a:custGeom>
            <a:solidFill>
              <a:srgbClr val="50D1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031B39DA-F5BB-C349-9540-D2AEFDDA2408}"/>
                </a:ext>
              </a:extLst>
            </p:cNvPr>
            <p:cNvSpPr/>
            <p:nvPr/>
          </p:nvSpPr>
          <p:spPr>
            <a:xfrm>
              <a:off x="7411106" y="4711062"/>
              <a:ext cx="345072" cy="270455"/>
            </a:xfrm>
            <a:custGeom>
              <a:avLst/>
              <a:gdLst>
                <a:gd name="connsiteX0" fmla="*/ 344210 w 345072"/>
                <a:gd name="connsiteY0" fmla="*/ 270455 h 270455"/>
                <a:gd name="connsiteX1" fmla="*/ 186152 w 345072"/>
                <a:gd name="connsiteY1" fmla="*/ 169481 h 270455"/>
                <a:gd name="connsiteX2" fmla="*/ 5577 w 345072"/>
                <a:gd name="connsiteY2" fmla="*/ 37998 h 270455"/>
                <a:gd name="connsiteX3" fmla="*/ 292946 w 345072"/>
                <a:gd name="connsiteY3" fmla="*/ 156670 h 270455"/>
                <a:gd name="connsiteX4" fmla="*/ 344210 w 345072"/>
                <a:gd name="connsiteY4" fmla="*/ 270455 h 27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072" h="270455">
                  <a:moveTo>
                    <a:pt x="344210" y="270455"/>
                  </a:moveTo>
                  <a:cubicBezTo>
                    <a:pt x="344210" y="270455"/>
                    <a:pt x="279983" y="177253"/>
                    <a:pt x="186152" y="169481"/>
                  </a:cubicBezTo>
                  <a:cubicBezTo>
                    <a:pt x="92331" y="161718"/>
                    <a:pt x="-27351" y="113950"/>
                    <a:pt x="5577" y="37998"/>
                  </a:cubicBezTo>
                  <a:cubicBezTo>
                    <a:pt x="38505" y="-37964"/>
                    <a:pt x="199201" y="-845"/>
                    <a:pt x="292946" y="156670"/>
                  </a:cubicBezTo>
                  <a:cubicBezTo>
                    <a:pt x="355935" y="264159"/>
                    <a:pt x="344210" y="270455"/>
                    <a:pt x="344210" y="270455"/>
                  </a:cubicBezTo>
                  <a:close/>
                </a:path>
              </a:pathLst>
            </a:custGeom>
            <a:solidFill>
              <a:srgbClr val="6CE0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0D2D8DFE-DB55-2646-82B0-FE98EAA832BF}"/>
                </a:ext>
              </a:extLst>
            </p:cNvPr>
            <p:cNvSpPr/>
            <p:nvPr/>
          </p:nvSpPr>
          <p:spPr>
            <a:xfrm>
              <a:off x="7469032" y="4757127"/>
              <a:ext cx="288998" cy="226561"/>
            </a:xfrm>
            <a:custGeom>
              <a:avLst/>
              <a:gdLst>
                <a:gd name="connsiteX0" fmla="*/ 282788 w 288998"/>
                <a:gd name="connsiteY0" fmla="*/ 226562 h 226561"/>
                <a:gd name="connsiteX1" fmla="*/ 0 w 288998"/>
                <a:gd name="connsiteY1" fmla="*/ 7772 h 226561"/>
                <a:gd name="connsiteX2" fmla="*/ 543 w 288998"/>
                <a:gd name="connsiteY2" fmla="*/ 0 h 226561"/>
                <a:gd name="connsiteX3" fmla="*/ 288998 w 288998"/>
                <a:gd name="connsiteY3" fmla="*/ 221980 h 226561"/>
                <a:gd name="connsiteX4" fmla="*/ 282788 w 288998"/>
                <a:gd name="connsiteY4" fmla="*/ 226562 h 22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998" h="226561">
                  <a:moveTo>
                    <a:pt x="282788" y="226562"/>
                  </a:moveTo>
                  <a:cubicBezTo>
                    <a:pt x="142989" y="21517"/>
                    <a:pt x="1400" y="7925"/>
                    <a:pt x="0" y="7772"/>
                  </a:cubicBezTo>
                  <a:lnTo>
                    <a:pt x="543" y="0"/>
                  </a:lnTo>
                  <a:cubicBezTo>
                    <a:pt x="2019" y="0"/>
                    <a:pt x="147028" y="13983"/>
                    <a:pt x="288998" y="221980"/>
                  </a:cubicBezTo>
                  <a:lnTo>
                    <a:pt x="282788" y="226562"/>
                  </a:lnTo>
                  <a:close/>
                </a:path>
              </a:pathLst>
            </a:custGeom>
            <a:solidFill>
              <a:srgbClr val="50D1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5DE139A0-60A2-0346-8F79-1612C6A382B1}"/>
                </a:ext>
              </a:extLst>
            </p:cNvPr>
            <p:cNvSpPr/>
            <p:nvPr/>
          </p:nvSpPr>
          <p:spPr>
            <a:xfrm>
              <a:off x="7532615" y="4888544"/>
              <a:ext cx="442452" cy="368769"/>
            </a:xfrm>
            <a:custGeom>
              <a:avLst/>
              <a:gdLst>
                <a:gd name="connsiteX0" fmla="*/ 441490 w 442452"/>
                <a:gd name="connsiteY0" fmla="*/ 36900 h 368769"/>
                <a:gd name="connsiteX1" fmla="*/ 355279 w 442452"/>
                <a:gd name="connsiteY1" fmla="*/ 361474 h 368769"/>
                <a:gd name="connsiteX2" fmla="*/ 351821 w 442452"/>
                <a:gd name="connsiteY2" fmla="*/ 366713 h 368769"/>
                <a:gd name="connsiteX3" fmla="*/ 345887 w 442452"/>
                <a:gd name="connsiteY3" fmla="*/ 368770 h 368769"/>
                <a:gd name="connsiteX4" fmla="*/ 96647 w 442452"/>
                <a:gd name="connsiteY4" fmla="*/ 368770 h 368769"/>
                <a:gd name="connsiteX5" fmla="*/ 90665 w 442452"/>
                <a:gd name="connsiteY5" fmla="*/ 366741 h 368769"/>
                <a:gd name="connsiteX6" fmla="*/ 87169 w 442452"/>
                <a:gd name="connsiteY6" fmla="*/ 361474 h 368769"/>
                <a:gd name="connsiteX7" fmla="*/ 84531 w 442452"/>
                <a:gd name="connsiteY7" fmla="*/ 351377 h 368769"/>
                <a:gd name="connsiteX8" fmla="*/ 958 w 442452"/>
                <a:gd name="connsiteY8" fmla="*/ 36900 h 368769"/>
                <a:gd name="connsiteX9" fmla="*/ 587 w 442452"/>
                <a:gd name="connsiteY9" fmla="*/ 23584 h 368769"/>
                <a:gd name="connsiteX10" fmla="*/ 6121 w 442452"/>
                <a:gd name="connsiteY10" fmla="*/ 11478 h 368769"/>
                <a:gd name="connsiteX11" fmla="*/ 16417 w 442452"/>
                <a:gd name="connsiteY11" fmla="*/ 3038 h 368769"/>
                <a:gd name="connsiteX12" fmla="*/ 29390 w 442452"/>
                <a:gd name="connsiteY12" fmla="*/ 0 h 368769"/>
                <a:gd name="connsiteX13" fmla="*/ 413143 w 442452"/>
                <a:gd name="connsiteY13" fmla="*/ 0 h 368769"/>
                <a:gd name="connsiteX14" fmla="*/ 426088 w 442452"/>
                <a:gd name="connsiteY14" fmla="*/ 3067 h 368769"/>
                <a:gd name="connsiteX15" fmla="*/ 436356 w 442452"/>
                <a:gd name="connsiteY15" fmla="*/ 11506 h 368769"/>
                <a:gd name="connsiteX16" fmla="*/ 441871 w 442452"/>
                <a:gd name="connsiteY16" fmla="*/ 23603 h 368769"/>
                <a:gd name="connsiteX17" fmla="*/ 441490 w 442452"/>
                <a:gd name="connsiteY17" fmla="*/ 36900 h 36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2452" h="368769">
                  <a:moveTo>
                    <a:pt x="441490" y="36900"/>
                  </a:moveTo>
                  <a:lnTo>
                    <a:pt x="355279" y="361474"/>
                  </a:lnTo>
                  <a:cubicBezTo>
                    <a:pt x="354736" y="363550"/>
                    <a:pt x="353517" y="365398"/>
                    <a:pt x="351821" y="366713"/>
                  </a:cubicBezTo>
                  <a:cubicBezTo>
                    <a:pt x="350116" y="368037"/>
                    <a:pt x="348030" y="368760"/>
                    <a:pt x="345887" y="368770"/>
                  </a:cubicBezTo>
                  <a:lnTo>
                    <a:pt x="96647" y="368770"/>
                  </a:lnTo>
                  <a:cubicBezTo>
                    <a:pt x="94484" y="368770"/>
                    <a:pt x="92379" y="368055"/>
                    <a:pt x="90665" y="366741"/>
                  </a:cubicBezTo>
                  <a:cubicBezTo>
                    <a:pt x="88950" y="365417"/>
                    <a:pt x="87722" y="363560"/>
                    <a:pt x="87169" y="361474"/>
                  </a:cubicBezTo>
                  <a:lnTo>
                    <a:pt x="84531" y="351377"/>
                  </a:lnTo>
                  <a:lnTo>
                    <a:pt x="958" y="36900"/>
                  </a:lnTo>
                  <a:cubicBezTo>
                    <a:pt x="-175" y="32547"/>
                    <a:pt x="-308" y="27994"/>
                    <a:pt x="587" y="23584"/>
                  </a:cubicBezTo>
                  <a:cubicBezTo>
                    <a:pt x="1482" y="19174"/>
                    <a:pt x="3378" y="15030"/>
                    <a:pt x="6121" y="11478"/>
                  </a:cubicBezTo>
                  <a:cubicBezTo>
                    <a:pt x="8864" y="7915"/>
                    <a:pt x="12388" y="5029"/>
                    <a:pt x="16417" y="3038"/>
                  </a:cubicBezTo>
                  <a:cubicBezTo>
                    <a:pt x="20456" y="1048"/>
                    <a:pt x="24885" y="10"/>
                    <a:pt x="29390" y="0"/>
                  </a:cubicBezTo>
                  <a:lnTo>
                    <a:pt x="413143" y="0"/>
                  </a:lnTo>
                  <a:cubicBezTo>
                    <a:pt x="417630" y="19"/>
                    <a:pt x="422059" y="1067"/>
                    <a:pt x="426088" y="3067"/>
                  </a:cubicBezTo>
                  <a:cubicBezTo>
                    <a:pt x="430107" y="5058"/>
                    <a:pt x="433622" y="7944"/>
                    <a:pt x="436356" y="11506"/>
                  </a:cubicBezTo>
                  <a:cubicBezTo>
                    <a:pt x="439089" y="15069"/>
                    <a:pt x="440975" y="19202"/>
                    <a:pt x="441871" y="23603"/>
                  </a:cubicBezTo>
                  <a:cubicBezTo>
                    <a:pt x="442757" y="28004"/>
                    <a:pt x="442633" y="32556"/>
                    <a:pt x="441490" y="36900"/>
                  </a:cubicBezTo>
                  <a:close/>
                </a:path>
              </a:pathLst>
            </a:custGeom>
            <a:solidFill>
              <a:srgbClr val="E8B9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AF8AB646-AADC-0047-BAF5-4772812F3DDA}"/>
                </a:ext>
              </a:extLst>
            </p:cNvPr>
            <p:cNvSpPr/>
            <p:nvPr/>
          </p:nvSpPr>
          <p:spPr>
            <a:xfrm>
              <a:off x="7617146" y="4890020"/>
              <a:ext cx="357938" cy="367293"/>
            </a:xfrm>
            <a:custGeom>
              <a:avLst/>
              <a:gdLst>
                <a:gd name="connsiteX0" fmla="*/ 356959 w 357938"/>
                <a:gd name="connsiteY0" fmla="*/ 35424 h 367293"/>
                <a:gd name="connsiteX1" fmla="*/ 270748 w 357938"/>
                <a:gd name="connsiteY1" fmla="*/ 359998 h 367293"/>
                <a:gd name="connsiteX2" fmla="*/ 267291 w 357938"/>
                <a:gd name="connsiteY2" fmla="*/ 365236 h 367293"/>
                <a:gd name="connsiteX3" fmla="*/ 261356 w 357938"/>
                <a:gd name="connsiteY3" fmla="*/ 367294 h 367293"/>
                <a:gd name="connsiteX4" fmla="*/ 12116 w 357938"/>
                <a:gd name="connsiteY4" fmla="*/ 367294 h 367293"/>
                <a:gd name="connsiteX5" fmla="*/ 6134 w 357938"/>
                <a:gd name="connsiteY5" fmla="*/ 365265 h 367293"/>
                <a:gd name="connsiteX6" fmla="*/ 2638 w 357938"/>
                <a:gd name="connsiteY6" fmla="*/ 359998 h 367293"/>
                <a:gd name="connsiteX7" fmla="*/ 0 w 357938"/>
                <a:gd name="connsiteY7" fmla="*/ 349901 h 367293"/>
                <a:gd name="connsiteX8" fmla="*/ 242716 w 357938"/>
                <a:gd name="connsiteY8" fmla="*/ 321631 h 367293"/>
                <a:gd name="connsiteX9" fmla="*/ 288455 w 357938"/>
                <a:gd name="connsiteY9" fmla="*/ 102451 h 367293"/>
                <a:gd name="connsiteX10" fmla="*/ 337699 w 357938"/>
                <a:gd name="connsiteY10" fmla="*/ 0 h 367293"/>
                <a:gd name="connsiteX11" fmla="*/ 354368 w 357938"/>
                <a:gd name="connsiteY11" fmla="*/ 13878 h 367293"/>
                <a:gd name="connsiteX12" fmla="*/ 356959 w 357938"/>
                <a:gd name="connsiteY12" fmla="*/ 35424 h 367293"/>
                <a:gd name="connsiteX13" fmla="*/ 356959 w 357938"/>
                <a:gd name="connsiteY13" fmla="*/ 35424 h 367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7938" h="367293">
                  <a:moveTo>
                    <a:pt x="356959" y="35424"/>
                  </a:moveTo>
                  <a:lnTo>
                    <a:pt x="270748" y="359998"/>
                  </a:lnTo>
                  <a:cubicBezTo>
                    <a:pt x="270205" y="362074"/>
                    <a:pt x="268986" y="363922"/>
                    <a:pt x="267291" y="365236"/>
                  </a:cubicBezTo>
                  <a:cubicBezTo>
                    <a:pt x="265586" y="366560"/>
                    <a:pt x="263500" y="367284"/>
                    <a:pt x="261356" y="367294"/>
                  </a:cubicBezTo>
                  <a:lnTo>
                    <a:pt x="12116" y="367294"/>
                  </a:lnTo>
                  <a:cubicBezTo>
                    <a:pt x="9954" y="367294"/>
                    <a:pt x="7849" y="366579"/>
                    <a:pt x="6134" y="365265"/>
                  </a:cubicBezTo>
                  <a:cubicBezTo>
                    <a:pt x="4420" y="363941"/>
                    <a:pt x="3191" y="362093"/>
                    <a:pt x="2638" y="359998"/>
                  </a:cubicBezTo>
                  <a:lnTo>
                    <a:pt x="0" y="349901"/>
                  </a:lnTo>
                  <a:cubicBezTo>
                    <a:pt x="76190" y="347720"/>
                    <a:pt x="225781" y="340966"/>
                    <a:pt x="242716" y="321631"/>
                  </a:cubicBezTo>
                  <a:cubicBezTo>
                    <a:pt x="265547" y="295456"/>
                    <a:pt x="262280" y="226952"/>
                    <a:pt x="288455" y="102451"/>
                  </a:cubicBezTo>
                  <a:cubicBezTo>
                    <a:pt x="299095" y="51416"/>
                    <a:pt x="318516" y="19726"/>
                    <a:pt x="337699" y="0"/>
                  </a:cubicBezTo>
                  <a:cubicBezTo>
                    <a:pt x="344824" y="2334"/>
                    <a:pt x="350787" y="7296"/>
                    <a:pt x="354368" y="13878"/>
                  </a:cubicBezTo>
                  <a:cubicBezTo>
                    <a:pt x="357949" y="20469"/>
                    <a:pt x="358883" y="28175"/>
                    <a:pt x="356959" y="35424"/>
                  </a:cubicBezTo>
                  <a:lnTo>
                    <a:pt x="356959" y="35424"/>
                  </a:lnTo>
                  <a:close/>
                </a:path>
              </a:pathLst>
            </a:custGeom>
            <a:solidFill>
              <a:srgbClr val="E8B2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97EE4860-00C0-C24E-9CE6-9CD500C89B7B}"/>
                </a:ext>
              </a:extLst>
            </p:cNvPr>
            <p:cNvSpPr/>
            <p:nvPr/>
          </p:nvSpPr>
          <p:spPr>
            <a:xfrm>
              <a:off x="6105957" y="4085362"/>
              <a:ext cx="315640" cy="873139"/>
            </a:xfrm>
            <a:custGeom>
              <a:avLst/>
              <a:gdLst>
                <a:gd name="connsiteX0" fmla="*/ 150365 w 315640"/>
                <a:gd name="connsiteY0" fmla="*/ 827576 h 873139"/>
                <a:gd name="connsiteX1" fmla="*/ 112696 w 315640"/>
                <a:gd name="connsiteY1" fmla="*/ 26819 h 873139"/>
                <a:gd name="connsiteX2" fmla="*/ 303914 w 315640"/>
                <a:gd name="connsiteY2" fmla="*/ 365137 h 873139"/>
                <a:gd name="connsiteX3" fmla="*/ 201160 w 315640"/>
                <a:gd name="connsiteY3" fmla="*/ 827576 h 873139"/>
                <a:gd name="connsiteX4" fmla="*/ 150365 w 315640"/>
                <a:gd name="connsiteY4" fmla="*/ 827576 h 8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640" h="873139">
                  <a:moveTo>
                    <a:pt x="150365" y="827576"/>
                  </a:moveTo>
                  <a:cubicBezTo>
                    <a:pt x="150365" y="827576"/>
                    <a:pt x="-161240" y="170732"/>
                    <a:pt x="112696" y="26819"/>
                  </a:cubicBezTo>
                  <a:cubicBezTo>
                    <a:pt x="386630" y="-117104"/>
                    <a:pt x="303914" y="365137"/>
                    <a:pt x="303914" y="365137"/>
                  </a:cubicBezTo>
                  <a:cubicBezTo>
                    <a:pt x="303914" y="365137"/>
                    <a:pt x="204033" y="725049"/>
                    <a:pt x="201160" y="827576"/>
                  </a:cubicBezTo>
                  <a:cubicBezTo>
                    <a:pt x="198286" y="930093"/>
                    <a:pt x="150365" y="827576"/>
                    <a:pt x="150365" y="827576"/>
                  </a:cubicBezTo>
                  <a:close/>
                </a:path>
              </a:pathLst>
            </a:custGeom>
            <a:solidFill>
              <a:srgbClr val="6CE0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9678A4DE-29F2-E44F-8FAE-EBCADD794B57}"/>
                </a:ext>
              </a:extLst>
            </p:cNvPr>
            <p:cNvSpPr/>
            <p:nvPr/>
          </p:nvSpPr>
          <p:spPr>
            <a:xfrm>
              <a:off x="6250416" y="4156528"/>
              <a:ext cx="48545" cy="802852"/>
            </a:xfrm>
            <a:custGeom>
              <a:avLst/>
              <a:gdLst>
                <a:gd name="connsiteX0" fmla="*/ 37361 w 48545"/>
                <a:gd name="connsiteY0" fmla="*/ 802853 h 802852"/>
                <a:gd name="connsiteX1" fmla="*/ 37516 w 48545"/>
                <a:gd name="connsiteY1" fmla="*/ 0 h 802852"/>
                <a:gd name="connsiteX2" fmla="*/ 48545 w 48545"/>
                <a:gd name="connsiteY2" fmla="*/ 2953 h 802852"/>
                <a:gd name="connsiteX3" fmla="*/ 48545 w 48545"/>
                <a:gd name="connsiteY3" fmla="*/ 800681 h 802852"/>
                <a:gd name="connsiteX4" fmla="*/ 37361 w 48545"/>
                <a:gd name="connsiteY4" fmla="*/ 802853 h 802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45" h="802852">
                  <a:moveTo>
                    <a:pt x="37361" y="802853"/>
                  </a:moveTo>
                  <a:cubicBezTo>
                    <a:pt x="-46520" y="319211"/>
                    <a:pt x="36973" y="3334"/>
                    <a:pt x="37516" y="0"/>
                  </a:cubicBezTo>
                  <a:lnTo>
                    <a:pt x="48545" y="2953"/>
                  </a:lnTo>
                  <a:cubicBezTo>
                    <a:pt x="47691" y="6058"/>
                    <a:pt x="-34792" y="319754"/>
                    <a:pt x="48545" y="800681"/>
                  </a:cubicBezTo>
                  <a:lnTo>
                    <a:pt x="37361" y="802853"/>
                  </a:lnTo>
                  <a:close/>
                </a:path>
              </a:pathLst>
            </a:custGeom>
            <a:solidFill>
              <a:srgbClr val="50D1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B796D405-9C9A-E043-A614-8B1622B1DEB0}"/>
                </a:ext>
              </a:extLst>
            </p:cNvPr>
            <p:cNvSpPr/>
            <p:nvPr/>
          </p:nvSpPr>
          <p:spPr>
            <a:xfrm>
              <a:off x="5833499" y="4394899"/>
              <a:ext cx="420286" cy="512913"/>
            </a:xfrm>
            <a:custGeom>
              <a:avLst/>
              <a:gdLst>
                <a:gd name="connsiteX0" fmla="*/ 415988 w 420286"/>
                <a:gd name="connsiteY0" fmla="*/ 512913 h 512913"/>
                <a:gd name="connsiteX1" fmla="*/ 228808 w 420286"/>
                <a:gd name="connsiteY1" fmla="*/ 300020 h 512913"/>
                <a:gd name="connsiteX2" fmla="*/ 21977 w 420286"/>
                <a:gd name="connsiteY2" fmla="*/ 32768 h 512913"/>
                <a:gd name="connsiteX3" fmla="*/ 389037 w 420286"/>
                <a:gd name="connsiteY3" fmla="*/ 326433 h 512913"/>
                <a:gd name="connsiteX4" fmla="*/ 415988 w 420286"/>
                <a:gd name="connsiteY4" fmla="*/ 512913 h 51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286" h="512913">
                  <a:moveTo>
                    <a:pt x="415988" y="512913"/>
                  </a:moveTo>
                  <a:cubicBezTo>
                    <a:pt x="415988" y="512913"/>
                    <a:pt x="361620" y="350503"/>
                    <a:pt x="228808" y="300020"/>
                  </a:cubicBezTo>
                  <a:cubicBezTo>
                    <a:pt x="95995" y="249538"/>
                    <a:pt x="-57943" y="129151"/>
                    <a:pt x="21977" y="32768"/>
                  </a:cubicBezTo>
                  <a:cubicBezTo>
                    <a:pt x="101897" y="-63625"/>
                    <a:pt x="319679" y="58085"/>
                    <a:pt x="389037" y="326433"/>
                  </a:cubicBezTo>
                  <a:cubicBezTo>
                    <a:pt x="436181" y="508875"/>
                    <a:pt x="415988" y="512913"/>
                    <a:pt x="415988" y="512913"/>
                  </a:cubicBezTo>
                  <a:close/>
                </a:path>
              </a:pathLst>
            </a:custGeom>
            <a:solidFill>
              <a:srgbClr val="6CE0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08A54AF7-CD33-4749-9AF7-B8F4ED790A4B}"/>
                </a:ext>
              </a:extLst>
            </p:cNvPr>
            <p:cNvSpPr/>
            <p:nvPr/>
          </p:nvSpPr>
          <p:spPr>
            <a:xfrm>
              <a:off x="5925456" y="4462148"/>
              <a:ext cx="329390" cy="447760"/>
            </a:xfrm>
            <a:custGeom>
              <a:avLst/>
              <a:gdLst>
                <a:gd name="connsiteX0" fmla="*/ 318595 w 329390"/>
                <a:gd name="connsiteY0" fmla="*/ 447761 h 447760"/>
                <a:gd name="connsiteX1" fmla="*/ 114949 w 329390"/>
                <a:gd name="connsiteY1" fmla="*/ 93897 h 447760"/>
                <a:gd name="connsiteX2" fmla="*/ 0 w 329390"/>
                <a:gd name="connsiteY2" fmla="*/ 10639 h 447760"/>
                <a:gd name="connsiteX3" fmla="*/ 4039 w 329390"/>
                <a:gd name="connsiteY3" fmla="*/ 0 h 447760"/>
                <a:gd name="connsiteX4" fmla="*/ 122405 w 329390"/>
                <a:gd name="connsiteY4" fmla="*/ 85439 h 447760"/>
                <a:gd name="connsiteX5" fmla="*/ 329391 w 329390"/>
                <a:gd name="connsiteY5" fmla="*/ 444417 h 447760"/>
                <a:gd name="connsiteX6" fmla="*/ 318595 w 329390"/>
                <a:gd name="connsiteY6" fmla="*/ 447761 h 44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9390" h="447760">
                  <a:moveTo>
                    <a:pt x="318595" y="447761"/>
                  </a:moveTo>
                  <a:cubicBezTo>
                    <a:pt x="257547" y="261356"/>
                    <a:pt x="174132" y="152619"/>
                    <a:pt x="114949" y="93897"/>
                  </a:cubicBezTo>
                  <a:cubicBezTo>
                    <a:pt x="50873" y="30527"/>
                    <a:pt x="466" y="10801"/>
                    <a:pt x="0" y="10639"/>
                  </a:cubicBezTo>
                  <a:lnTo>
                    <a:pt x="4039" y="0"/>
                  </a:lnTo>
                  <a:cubicBezTo>
                    <a:pt x="6136" y="781"/>
                    <a:pt x="56698" y="20345"/>
                    <a:pt x="122405" y="85439"/>
                  </a:cubicBezTo>
                  <a:cubicBezTo>
                    <a:pt x="182675" y="144932"/>
                    <a:pt x="267567" y="255451"/>
                    <a:pt x="329391" y="444417"/>
                  </a:cubicBezTo>
                  <a:lnTo>
                    <a:pt x="318595" y="447761"/>
                  </a:lnTo>
                  <a:close/>
                </a:path>
              </a:pathLst>
            </a:custGeom>
            <a:solidFill>
              <a:srgbClr val="50D1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AD020827-34D8-E94A-AAF3-E16A12EE1576}"/>
                </a:ext>
              </a:extLst>
            </p:cNvPr>
            <p:cNvSpPr/>
            <p:nvPr/>
          </p:nvSpPr>
          <p:spPr>
            <a:xfrm>
              <a:off x="6283607" y="4414956"/>
              <a:ext cx="420228" cy="512811"/>
            </a:xfrm>
            <a:custGeom>
              <a:avLst/>
              <a:gdLst>
                <a:gd name="connsiteX0" fmla="*/ 4326 w 420228"/>
                <a:gd name="connsiteY0" fmla="*/ 512811 h 512811"/>
                <a:gd name="connsiteX1" fmla="*/ 191425 w 420228"/>
                <a:gd name="connsiteY1" fmla="*/ 299928 h 512811"/>
                <a:gd name="connsiteX2" fmla="*/ 398261 w 420228"/>
                <a:gd name="connsiteY2" fmla="*/ 32742 h 512811"/>
                <a:gd name="connsiteX3" fmla="*/ 31277 w 420228"/>
                <a:gd name="connsiteY3" fmla="*/ 326331 h 512811"/>
                <a:gd name="connsiteX4" fmla="*/ 4326 w 420228"/>
                <a:gd name="connsiteY4" fmla="*/ 512811 h 512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228" h="512811">
                  <a:moveTo>
                    <a:pt x="4326" y="512811"/>
                  </a:moveTo>
                  <a:cubicBezTo>
                    <a:pt x="4326" y="512811"/>
                    <a:pt x="58693" y="350410"/>
                    <a:pt x="191425" y="299928"/>
                  </a:cubicBezTo>
                  <a:cubicBezTo>
                    <a:pt x="324166" y="249435"/>
                    <a:pt x="478175" y="129059"/>
                    <a:pt x="398261" y="32742"/>
                  </a:cubicBezTo>
                  <a:cubicBezTo>
                    <a:pt x="318336" y="-63565"/>
                    <a:pt x="100635" y="57993"/>
                    <a:pt x="31277" y="326331"/>
                  </a:cubicBezTo>
                  <a:cubicBezTo>
                    <a:pt x="-15945" y="508773"/>
                    <a:pt x="4326" y="512811"/>
                    <a:pt x="4326" y="512811"/>
                  </a:cubicBezTo>
                  <a:close/>
                </a:path>
              </a:pathLst>
            </a:custGeom>
            <a:solidFill>
              <a:srgbClr val="6CE0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B9185E9C-3D9E-414B-B016-9390CF423027}"/>
                </a:ext>
              </a:extLst>
            </p:cNvPr>
            <p:cNvSpPr/>
            <p:nvPr/>
          </p:nvSpPr>
          <p:spPr>
            <a:xfrm>
              <a:off x="6282496" y="4481569"/>
              <a:ext cx="329390" cy="447989"/>
            </a:xfrm>
            <a:custGeom>
              <a:avLst/>
              <a:gdLst>
                <a:gd name="connsiteX0" fmla="*/ 10796 w 329390"/>
                <a:gd name="connsiteY0" fmla="*/ 447989 h 447989"/>
                <a:gd name="connsiteX1" fmla="*/ 0 w 329390"/>
                <a:gd name="connsiteY1" fmla="*/ 444494 h 447989"/>
                <a:gd name="connsiteX2" fmla="*/ 206985 w 329390"/>
                <a:gd name="connsiteY2" fmla="*/ 85430 h 447989"/>
                <a:gd name="connsiteX3" fmla="*/ 325352 w 329390"/>
                <a:gd name="connsiteY3" fmla="*/ 0 h 447989"/>
                <a:gd name="connsiteX4" fmla="*/ 329391 w 329390"/>
                <a:gd name="connsiteY4" fmla="*/ 10639 h 447989"/>
                <a:gd name="connsiteX5" fmla="*/ 10796 w 329390"/>
                <a:gd name="connsiteY5" fmla="*/ 447989 h 447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9390" h="447989">
                  <a:moveTo>
                    <a:pt x="10796" y="447989"/>
                  </a:moveTo>
                  <a:lnTo>
                    <a:pt x="0" y="444494"/>
                  </a:lnTo>
                  <a:cubicBezTo>
                    <a:pt x="62134" y="255527"/>
                    <a:pt x="146715" y="144923"/>
                    <a:pt x="206985" y="85430"/>
                  </a:cubicBezTo>
                  <a:cubicBezTo>
                    <a:pt x="272774" y="20660"/>
                    <a:pt x="323485" y="1010"/>
                    <a:pt x="325352" y="0"/>
                  </a:cubicBezTo>
                  <a:lnTo>
                    <a:pt x="329391" y="10639"/>
                  </a:lnTo>
                  <a:cubicBezTo>
                    <a:pt x="327371" y="11649"/>
                    <a:pt x="127531" y="91564"/>
                    <a:pt x="10796" y="447989"/>
                  </a:cubicBezTo>
                  <a:close/>
                </a:path>
              </a:pathLst>
            </a:custGeom>
            <a:solidFill>
              <a:srgbClr val="50D1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B0411E9D-723E-284D-9283-563AC25980D4}"/>
                </a:ext>
              </a:extLst>
            </p:cNvPr>
            <p:cNvSpPr/>
            <p:nvPr/>
          </p:nvSpPr>
          <p:spPr>
            <a:xfrm>
              <a:off x="6256262" y="4711062"/>
              <a:ext cx="345123" cy="270455"/>
            </a:xfrm>
            <a:custGeom>
              <a:avLst/>
              <a:gdLst>
                <a:gd name="connsiteX0" fmla="*/ 914 w 345123"/>
                <a:gd name="connsiteY0" fmla="*/ 270455 h 270455"/>
                <a:gd name="connsiteX1" fmla="*/ 158969 w 345123"/>
                <a:gd name="connsiteY1" fmla="*/ 169481 h 270455"/>
                <a:gd name="connsiteX2" fmla="*/ 339547 w 345123"/>
                <a:gd name="connsiteY2" fmla="*/ 37998 h 270455"/>
                <a:gd name="connsiteX3" fmla="*/ 52176 w 345123"/>
                <a:gd name="connsiteY3" fmla="*/ 156670 h 270455"/>
                <a:gd name="connsiteX4" fmla="*/ 914 w 345123"/>
                <a:gd name="connsiteY4" fmla="*/ 270455 h 27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123" h="270455">
                  <a:moveTo>
                    <a:pt x="914" y="270455"/>
                  </a:moveTo>
                  <a:cubicBezTo>
                    <a:pt x="914" y="270455"/>
                    <a:pt x="65146" y="177253"/>
                    <a:pt x="158969" y="169481"/>
                  </a:cubicBezTo>
                  <a:cubicBezTo>
                    <a:pt x="252793" y="161718"/>
                    <a:pt x="372475" y="113950"/>
                    <a:pt x="339547" y="37998"/>
                  </a:cubicBezTo>
                  <a:cubicBezTo>
                    <a:pt x="306619" y="-37964"/>
                    <a:pt x="145921" y="-845"/>
                    <a:pt x="52176" y="156670"/>
                  </a:cubicBezTo>
                  <a:cubicBezTo>
                    <a:pt x="-11124" y="264159"/>
                    <a:pt x="914" y="270455"/>
                    <a:pt x="914" y="270455"/>
                  </a:cubicBezTo>
                  <a:close/>
                </a:path>
              </a:pathLst>
            </a:custGeom>
            <a:solidFill>
              <a:srgbClr val="6CE0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AEF3DB0C-A55E-994C-BD14-DF2C39A32CFC}"/>
                </a:ext>
              </a:extLst>
            </p:cNvPr>
            <p:cNvSpPr/>
            <p:nvPr/>
          </p:nvSpPr>
          <p:spPr>
            <a:xfrm>
              <a:off x="6254070" y="4757442"/>
              <a:ext cx="289084" cy="226247"/>
            </a:xfrm>
            <a:custGeom>
              <a:avLst/>
              <a:gdLst>
                <a:gd name="connsiteX0" fmla="*/ 6213 w 289084"/>
                <a:gd name="connsiteY0" fmla="*/ 226247 h 226247"/>
                <a:gd name="connsiteX1" fmla="*/ 0 w 289084"/>
                <a:gd name="connsiteY1" fmla="*/ 221980 h 226247"/>
                <a:gd name="connsiteX2" fmla="*/ 288456 w 289084"/>
                <a:gd name="connsiteY2" fmla="*/ 0 h 226247"/>
                <a:gd name="connsiteX3" fmla="*/ 289085 w 289084"/>
                <a:gd name="connsiteY3" fmla="*/ 7772 h 226247"/>
                <a:gd name="connsiteX4" fmla="*/ 200772 w 289084"/>
                <a:gd name="connsiteY4" fmla="*/ 39462 h 226247"/>
                <a:gd name="connsiteX5" fmla="*/ 6213 w 289084"/>
                <a:gd name="connsiteY5" fmla="*/ 226247 h 226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9084" h="226247">
                  <a:moveTo>
                    <a:pt x="6213" y="226247"/>
                  </a:moveTo>
                  <a:lnTo>
                    <a:pt x="0" y="221980"/>
                  </a:lnTo>
                  <a:cubicBezTo>
                    <a:pt x="142055" y="13983"/>
                    <a:pt x="287370" y="76"/>
                    <a:pt x="288456" y="0"/>
                  </a:cubicBezTo>
                  <a:lnTo>
                    <a:pt x="289085" y="7772"/>
                  </a:lnTo>
                  <a:cubicBezTo>
                    <a:pt x="288694" y="7772"/>
                    <a:pt x="253118" y="11030"/>
                    <a:pt x="200772" y="39462"/>
                  </a:cubicBezTo>
                  <a:cubicBezTo>
                    <a:pt x="152385" y="65399"/>
                    <a:pt x="79299" y="119224"/>
                    <a:pt x="6213" y="226247"/>
                  </a:cubicBezTo>
                  <a:close/>
                </a:path>
              </a:pathLst>
            </a:custGeom>
            <a:solidFill>
              <a:srgbClr val="50D1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E063286F-A309-CA44-AF7C-E3D86921CB92}"/>
                </a:ext>
              </a:extLst>
            </p:cNvPr>
            <p:cNvSpPr/>
            <p:nvPr/>
          </p:nvSpPr>
          <p:spPr>
            <a:xfrm>
              <a:off x="5943179" y="4711062"/>
              <a:ext cx="345111" cy="270455"/>
            </a:xfrm>
            <a:custGeom>
              <a:avLst/>
              <a:gdLst>
                <a:gd name="connsiteX0" fmla="*/ 344211 w 345111"/>
                <a:gd name="connsiteY0" fmla="*/ 270455 h 270455"/>
                <a:gd name="connsiteX1" fmla="*/ 186156 w 345111"/>
                <a:gd name="connsiteY1" fmla="*/ 169481 h 270455"/>
                <a:gd name="connsiteX2" fmla="*/ 5578 w 345111"/>
                <a:gd name="connsiteY2" fmla="*/ 37998 h 270455"/>
                <a:gd name="connsiteX3" fmla="*/ 292950 w 345111"/>
                <a:gd name="connsiteY3" fmla="*/ 156670 h 270455"/>
                <a:gd name="connsiteX4" fmla="*/ 344211 w 345111"/>
                <a:gd name="connsiteY4" fmla="*/ 270455 h 27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111" h="270455">
                  <a:moveTo>
                    <a:pt x="344211" y="270455"/>
                  </a:moveTo>
                  <a:cubicBezTo>
                    <a:pt x="344211" y="270455"/>
                    <a:pt x="279979" y="177253"/>
                    <a:pt x="186156" y="169481"/>
                  </a:cubicBezTo>
                  <a:cubicBezTo>
                    <a:pt x="92334" y="161718"/>
                    <a:pt x="-27354" y="113950"/>
                    <a:pt x="5578" y="37998"/>
                  </a:cubicBezTo>
                  <a:cubicBezTo>
                    <a:pt x="38509" y="-37964"/>
                    <a:pt x="199204" y="-845"/>
                    <a:pt x="292950" y="156670"/>
                  </a:cubicBezTo>
                  <a:cubicBezTo>
                    <a:pt x="356171" y="264159"/>
                    <a:pt x="344211" y="270455"/>
                    <a:pt x="344211" y="270455"/>
                  </a:cubicBezTo>
                  <a:close/>
                </a:path>
              </a:pathLst>
            </a:custGeom>
            <a:solidFill>
              <a:srgbClr val="6CE0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1DF317A0-3232-4146-B94B-3AEA5CA4BF9C}"/>
                </a:ext>
              </a:extLst>
            </p:cNvPr>
            <p:cNvSpPr/>
            <p:nvPr/>
          </p:nvSpPr>
          <p:spPr>
            <a:xfrm>
              <a:off x="6001337" y="4757127"/>
              <a:ext cx="289080" cy="226561"/>
            </a:xfrm>
            <a:custGeom>
              <a:avLst/>
              <a:gdLst>
                <a:gd name="connsiteX0" fmla="*/ 282867 w 289080"/>
                <a:gd name="connsiteY0" fmla="*/ 226562 h 226561"/>
                <a:gd name="connsiteX1" fmla="*/ 0 w 289080"/>
                <a:gd name="connsiteY1" fmla="*/ 7772 h 226561"/>
                <a:gd name="connsiteX2" fmla="*/ 621 w 289080"/>
                <a:gd name="connsiteY2" fmla="*/ 0 h 226561"/>
                <a:gd name="connsiteX3" fmla="*/ 289081 w 289080"/>
                <a:gd name="connsiteY3" fmla="*/ 221980 h 226561"/>
                <a:gd name="connsiteX4" fmla="*/ 282867 w 289080"/>
                <a:gd name="connsiteY4" fmla="*/ 226562 h 22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080" h="226561">
                  <a:moveTo>
                    <a:pt x="282867" y="226562"/>
                  </a:moveTo>
                  <a:cubicBezTo>
                    <a:pt x="143065" y="21517"/>
                    <a:pt x="1398" y="7925"/>
                    <a:pt x="0" y="7772"/>
                  </a:cubicBezTo>
                  <a:lnTo>
                    <a:pt x="621" y="0"/>
                  </a:lnTo>
                  <a:cubicBezTo>
                    <a:pt x="2097" y="0"/>
                    <a:pt x="147026" y="13983"/>
                    <a:pt x="289081" y="221980"/>
                  </a:cubicBezTo>
                  <a:lnTo>
                    <a:pt x="282867" y="226562"/>
                  </a:lnTo>
                  <a:close/>
                </a:path>
              </a:pathLst>
            </a:custGeom>
            <a:solidFill>
              <a:srgbClr val="50D1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C176751B-F455-8743-9387-80A6A13B0412}"/>
                </a:ext>
              </a:extLst>
            </p:cNvPr>
            <p:cNvSpPr/>
            <p:nvPr/>
          </p:nvSpPr>
          <p:spPr>
            <a:xfrm>
              <a:off x="6064974" y="4888544"/>
              <a:ext cx="442472" cy="368617"/>
            </a:xfrm>
            <a:custGeom>
              <a:avLst/>
              <a:gdLst>
                <a:gd name="connsiteX0" fmla="*/ 441519 w 442472"/>
                <a:gd name="connsiteY0" fmla="*/ 36900 h 368617"/>
                <a:gd name="connsiteX1" fmla="*/ 355228 w 442472"/>
                <a:gd name="connsiteY1" fmla="*/ 361312 h 368617"/>
                <a:gd name="connsiteX2" fmla="*/ 351778 w 442472"/>
                <a:gd name="connsiteY2" fmla="*/ 366579 h 368617"/>
                <a:gd name="connsiteX3" fmla="*/ 345830 w 442472"/>
                <a:gd name="connsiteY3" fmla="*/ 368618 h 368617"/>
                <a:gd name="connsiteX4" fmla="*/ 96593 w 442472"/>
                <a:gd name="connsiteY4" fmla="*/ 368618 h 368617"/>
                <a:gd name="connsiteX5" fmla="*/ 90610 w 442472"/>
                <a:gd name="connsiteY5" fmla="*/ 366579 h 368617"/>
                <a:gd name="connsiteX6" fmla="*/ 87117 w 442472"/>
                <a:gd name="connsiteY6" fmla="*/ 361312 h 368617"/>
                <a:gd name="connsiteX7" fmla="*/ 84477 w 442472"/>
                <a:gd name="connsiteY7" fmla="*/ 351215 h 368617"/>
                <a:gd name="connsiteX8" fmla="*/ 984 w 442472"/>
                <a:gd name="connsiteY8" fmla="*/ 36900 h 368617"/>
                <a:gd name="connsiteX9" fmla="*/ 573 w 442472"/>
                <a:gd name="connsiteY9" fmla="*/ 23593 h 368617"/>
                <a:gd name="connsiteX10" fmla="*/ 6079 w 442472"/>
                <a:gd name="connsiteY10" fmla="*/ 11478 h 368617"/>
                <a:gd name="connsiteX11" fmla="*/ 16371 w 442472"/>
                <a:gd name="connsiteY11" fmla="*/ 3029 h 368617"/>
                <a:gd name="connsiteX12" fmla="*/ 29332 w 442472"/>
                <a:gd name="connsiteY12" fmla="*/ 0 h 368617"/>
                <a:gd name="connsiteX13" fmla="*/ 413087 w 442472"/>
                <a:gd name="connsiteY13" fmla="*/ 0 h 368617"/>
                <a:gd name="connsiteX14" fmla="*/ 422173 w 442472"/>
                <a:gd name="connsiteY14" fmla="*/ 1476 h 368617"/>
                <a:gd name="connsiteX15" fmla="*/ 438871 w 442472"/>
                <a:gd name="connsiteY15" fmla="*/ 15354 h 368617"/>
                <a:gd name="connsiteX16" fmla="*/ 441519 w 442472"/>
                <a:gd name="connsiteY16" fmla="*/ 36900 h 368617"/>
                <a:gd name="connsiteX17" fmla="*/ 441519 w 442472"/>
                <a:gd name="connsiteY17" fmla="*/ 36900 h 36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2472" h="368617">
                  <a:moveTo>
                    <a:pt x="441519" y="36900"/>
                  </a:moveTo>
                  <a:lnTo>
                    <a:pt x="355228" y="361312"/>
                  </a:lnTo>
                  <a:cubicBezTo>
                    <a:pt x="354694" y="363398"/>
                    <a:pt x="353480" y="365255"/>
                    <a:pt x="351778" y="366579"/>
                  </a:cubicBezTo>
                  <a:cubicBezTo>
                    <a:pt x="350077" y="367894"/>
                    <a:pt x="347984" y="368618"/>
                    <a:pt x="345830" y="368618"/>
                  </a:cubicBezTo>
                  <a:lnTo>
                    <a:pt x="96593" y="368618"/>
                  </a:lnTo>
                  <a:cubicBezTo>
                    <a:pt x="94429" y="368618"/>
                    <a:pt x="92325" y="367903"/>
                    <a:pt x="90610" y="366579"/>
                  </a:cubicBezTo>
                  <a:cubicBezTo>
                    <a:pt x="88895" y="365265"/>
                    <a:pt x="87667" y="363407"/>
                    <a:pt x="87117" y="361312"/>
                  </a:cubicBezTo>
                  <a:lnTo>
                    <a:pt x="84477" y="351215"/>
                  </a:lnTo>
                  <a:lnTo>
                    <a:pt x="984" y="36900"/>
                  </a:lnTo>
                  <a:cubicBezTo>
                    <a:pt x="-171" y="32547"/>
                    <a:pt x="-311" y="28004"/>
                    <a:pt x="573" y="23593"/>
                  </a:cubicBezTo>
                  <a:cubicBezTo>
                    <a:pt x="1456" y="19183"/>
                    <a:pt x="3340" y="15040"/>
                    <a:pt x="6079" y="11478"/>
                  </a:cubicBezTo>
                  <a:cubicBezTo>
                    <a:pt x="8818" y="7906"/>
                    <a:pt x="12339" y="5020"/>
                    <a:pt x="16371" y="3029"/>
                  </a:cubicBezTo>
                  <a:cubicBezTo>
                    <a:pt x="20402" y="1048"/>
                    <a:pt x="24837" y="10"/>
                    <a:pt x="29332" y="0"/>
                  </a:cubicBezTo>
                  <a:lnTo>
                    <a:pt x="413087" y="0"/>
                  </a:lnTo>
                  <a:cubicBezTo>
                    <a:pt x="416182" y="0"/>
                    <a:pt x="419249" y="495"/>
                    <a:pt x="422173" y="1476"/>
                  </a:cubicBezTo>
                  <a:cubicBezTo>
                    <a:pt x="429308" y="3810"/>
                    <a:pt x="435280" y="8773"/>
                    <a:pt x="438871" y="15354"/>
                  </a:cubicBezTo>
                  <a:cubicBezTo>
                    <a:pt x="442462" y="21936"/>
                    <a:pt x="443414" y="29642"/>
                    <a:pt x="441519" y="36900"/>
                  </a:cubicBezTo>
                  <a:lnTo>
                    <a:pt x="441519" y="36900"/>
                  </a:lnTo>
                  <a:close/>
                </a:path>
              </a:pathLst>
            </a:custGeom>
            <a:solidFill>
              <a:srgbClr val="E8B9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5E2A6B80-3288-F247-B380-DD22849057A2}"/>
                </a:ext>
              </a:extLst>
            </p:cNvPr>
            <p:cNvSpPr/>
            <p:nvPr/>
          </p:nvSpPr>
          <p:spPr>
            <a:xfrm>
              <a:off x="6149451" y="4889868"/>
              <a:ext cx="358030" cy="367293"/>
            </a:xfrm>
            <a:custGeom>
              <a:avLst/>
              <a:gdLst>
                <a:gd name="connsiteX0" fmla="*/ 357042 w 358030"/>
                <a:gd name="connsiteY0" fmla="*/ 35576 h 367293"/>
                <a:gd name="connsiteX1" fmla="*/ 270751 w 358030"/>
                <a:gd name="connsiteY1" fmla="*/ 359988 h 367293"/>
                <a:gd name="connsiteX2" fmla="*/ 267302 w 358030"/>
                <a:gd name="connsiteY2" fmla="*/ 365255 h 367293"/>
                <a:gd name="connsiteX3" fmla="*/ 261353 w 358030"/>
                <a:gd name="connsiteY3" fmla="*/ 367294 h 367293"/>
                <a:gd name="connsiteX4" fmla="*/ 12116 w 358030"/>
                <a:gd name="connsiteY4" fmla="*/ 367294 h 367293"/>
                <a:gd name="connsiteX5" fmla="*/ 6133 w 358030"/>
                <a:gd name="connsiteY5" fmla="*/ 365255 h 367293"/>
                <a:gd name="connsiteX6" fmla="*/ 2640 w 358030"/>
                <a:gd name="connsiteY6" fmla="*/ 359988 h 367293"/>
                <a:gd name="connsiteX7" fmla="*/ 0 w 358030"/>
                <a:gd name="connsiteY7" fmla="*/ 349891 h 367293"/>
                <a:gd name="connsiteX8" fmla="*/ 242790 w 358030"/>
                <a:gd name="connsiteY8" fmla="*/ 321621 h 367293"/>
                <a:gd name="connsiteX9" fmla="*/ 288459 w 358030"/>
                <a:gd name="connsiteY9" fmla="*/ 102441 h 367293"/>
                <a:gd name="connsiteX10" fmla="*/ 337696 w 358030"/>
                <a:gd name="connsiteY10" fmla="*/ 0 h 367293"/>
                <a:gd name="connsiteX11" fmla="*/ 354461 w 358030"/>
                <a:gd name="connsiteY11" fmla="*/ 13935 h 367293"/>
                <a:gd name="connsiteX12" fmla="*/ 357042 w 358030"/>
                <a:gd name="connsiteY12" fmla="*/ 35576 h 367293"/>
                <a:gd name="connsiteX13" fmla="*/ 357042 w 358030"/>
                <a:gd name="connsiteY13" fmla="*/ 35576 h 367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030" h="367293">
                  <a:moveTo>
                    <a:pt x="357042" y="35576"/>
                  </a:moveTo>
                  <a:lnTo>
                    <a:pt x="270751" y="359988"/>
                  </a:lnTo>
                  <a:cubicBezTo>
                    <a:pt x="270217" y="362083"/>
                    <a:pt x="269003" y="363931"/>
                    <a:pt x="267302" y="365255"/>
                  </a:cubicBezTo>
                  <a:cubicBezTo>
                    <a:pt x="265600" y="366570"/>
                    <a:pt x="263507" y="367294"/>
                    <a:pt x="261353" y="367294"/>
                  </a:cubicBezTo>
                  <a:lnTo>
                    <a:pt x="12116" y="367294"/>
                  </a:lnTo>
                  <a:cubicBezTo>
                    <a:pt x="9952" y="367294"/>
                    <a:pt x="7848" y="366579"/>
                    <a:pt x="6133" y="365255"/>
                  </a:cubicBezTo>
                  <a:cubicBezTo>
                    <a:pt x="4419" y="363941"/>
                    <a:pt x="3190" y="362083"/>
                    <a:pt x="2640" y="359988"/>
                  </a:cubicBezTo>
                  <a:lnTo>
                    <a:pt x="0" y="349891"/>
                  </a:lnTo>
                  <a:cubicBezTo>
                    <a:pt x="76270" y="347719"/>
                    <a:pt x="225859" y="340966"/>
                    <a:pt x="242790" y="321621"/>
                  </a:cubicBezTo>
                  <a:cubicBezTo>
                    <a:pt x="265547" y="295447"/>
                    <a:pt x="262362" y="226943"/>
                    <a:pt x="288459" y="102441"/>
                  </a:cubicBezTo>
                  <a:cubicBezTo>
                    <a:pt x="299177" y="51416"/>
                    <a:pt x="318513" y="19726"/>
                    <a:pt x="337696" y="0"/>
                  </a:cubicBezTo>
                  <a:cubicBezTo>
                    <a:pt x="344859" y="2334"/>
                    <a:pt x="350860" y="7315"/>
                    <a:pt x="354461" y="13935"/>
                  </a:cubicBezTo>
                  <a:cubicBezTo>
                    <a:pt x="358051" y="20545"/>
                    <a:pt x="358975" y="28299"/>
                    <a:pt x="357042" y="35576"/>
                  </a:cubicBezTo>
                  <a:lnTo>
                    <a:pt x="357042" y="35576"/>
                  </a:lnTo>
                  <a:close/>
                </a:path>
              </a:pathLst>
            </a:custGeom>
            <a:solidFill>
              <a:srgbClr val="E8B2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47444EB2-1034-BD4E-856A-4693B6E907F3}"/>
                </a:ext>
              </a:extLst>
            </p:cNvPr>
            <p:cNvSpPr/>
            <p:nvPr/>
          </p:nvSpPr>
          <p:spPr>
            <a:xfrm>
              <a:off x="7696137" y="4401178"/>
              <a:ext cx="116347" cy="858621"/>
            </a:xfrm>
            <a:custGeom>
              <a:avLst/>
              <a:gdLst>
                <a:gd name="connsiteX0" fmla="*/ 116348 w 116347"/>
                <a:gd name="connsiteY0" fmla="*/ 858621 h 858621"/>
                <a:gd name="connsiteX1" fmla="*/ 64075 w 116347"/>
                <a:gd name="connsiteY1" fmla="*/ 858621 h 858621"/>
                <a:gd name="connsiteX2" fmla="*/ 0 w 116347"/>
                <a:gd name="connsiteY2" fmla="*/ 0 h 858621"/>
                <a:gd name="connsiteX3" fmla="*/ 61665 w 116347"/>
                <a:gd name="connsiteY3" fmla="*/ 6753 h 858621"/>
                <a:gd name="connsiteX4" fmla="*/ 116348 w 116347"/>
                <a:gd name="connsiteY4" fmla="*/ 858621 h 85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347" h="858621">
                  <a:moveTo>
                    <a:pt x="116348" y="858621"/>
                  </a:moveTo>
                  <a:lnTo>
                    <a:pt x="64075" y="858621"/>
                  </a:lnTo>
                  <a:lnTo>
                    <a:pt x="0" y="0"/>
                  </a:lnTo>
                  <a:lnTo>
                    <a:pt x="61665" y="6753"/>
                  </a:lnTo>
                  <a:lnTo>
                    <a:pt x="116348" y="858621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FDE26289-720B-A749-89E5-0A28D0B13BA7}"/>
                </a:ext>
              </a:extLst>
            </p:cNvPr>
            <p:cNvSpPr/>
            <p:nvPr/>
          </p:nvSpPr>
          <p:spPr>
            <a:xfrm>
              <a:off x="7353618" y="4401178"/>
              <a:ext cx="114795" cy="858621"/>
            </a:xfrm>
            <a:custGeom>
              <a:avLst/>
              <a:gdLst>
                <a:gd name="connsiteX0" fmla="*/ 114795 w 114795"/>
                <a:gd name="connsiteY0" fmla="*/ 0 h 858621"/>
                <a:gd name="connsiteX1" fmla="*/ 60731 w 114795"/>
                <a:gd name="connsiteY1" fmla="*/ 858621 h 858621"/>
                <a:gd name="connsiteX2" fmla="*/ 0 w 114795"/>
                <a:gd name="connsiteY2" fmla="*/ 858621 h 858621"/>
                <a:gd name="connsiteX3" fmla="*/ 58950 w 114795"/>
                <a:gd name="connsiteY3" fmla="*/ 6753 h 858621"/>
                <a:gd name="connsiteX4" fmla="*/ 114795 w 114795"/>
                <a:gd name="connsiteY4" fmla="*/ 0 h 85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795" h="858621">
                  <a:moveTo>
                    <a:pt x="114795" y="0"/>
                  </a:moveTo>
                  <a:lnTo>
                    <a:pt x="60731" y="858621"/>
                  </a:lnTo>
                  <a:lnTo>
                    <a:pt x="0" y="858621"/>
                  </a:lnTo>
                  <a:lnTo>
                    <a:pt x="58950" y="6753"/>
                  </a:lnTo>
                  <a:lnTo>
                    <a:pt x="114795" y="0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FF166CF9-AB3D-FA4E-8B7D-F8556D215013}"/>
                </a:ext>
              </a:extLst>
            </p:cNvPr>
            <p:cNvSpPr/>
            <p:nvPr/>
          </p:nvSpPr>
          <p:spPr>
            <a:xfrm>
              <a:off x="7401853" y="4563198"/>
              <a:ext cx="352453" cy="37042"/>
            </a:xfrm>
            <a:custGeom>
              <a:avLst/>
              <a:gdLst>
                <a:gd name="connsiteX0" fmla="*/ 352454 w 352453"/>
                <a:gd name="connsiteY0" fmla="*/ 0 h 37042"/>
                <a:gd name="connsiteX1" fmla="*/ 0 w 352453"/>
                <a:gd name="connsiteY1" fmla="*/ 0 h 37042"/>
                <a:gd name="connsiteX2" fmla="*/ 0 w 352453"/>
                <a:gd name="connsiteY2" fmla="*/ 37043 h 37042"/>
                <a:gd name="connsiteX3" fmla="*/ 352454 w 352453"/>
                <a:gd name="connsiteY3" fmla="*/ 37043 h 37042"/>
                <a:gd name="connsiteX4" fmla="*/ 352454 w 352453"/>
                <a:gd name="connsiteY4" fmla="*/ 0 h 37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53" h="37042">
                  <a:moveTo>
                    <a:pt x="352454" y="0"/>
                  </a:moveTo>
                  <a:lnTo>
                    <a:pt x="0" y="0"/>
                  </a:lnTo>
                  <a:lnTo>
                    <a:pt x="0" y="37043"/>
                  </a:lnTo>
                  <a:lnTo>
                    <a:pt x="352454" y="37043"/>
                  </a:lnTo>
                  <a:lnTo>
                    <a:pt x="352454" y="0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D5C10CDE-AEDF-BB40-90E1-6F423678505E}"/>
                </a:ext>
              </a:extLst>
            </p:cNvPr>
            <p:cNvSpPr/>
            <p:nvPr/>
          </p:nvSpPr>
          <p:spPr>
            <a:xfrm>
              <a:off x="7381498" y="4296565"/>
              <a:ext cx="407374" cy="111290"/>
            </a:xfrm>
            <a:custGeom>
              <a:avLst/>
              <a:gdLst>
                <a:gd name="connsiteX0" fmla="*/ 376304 w 407374"/>
                <a:gd name="connsiteY0" fmla="*/ 0 h 111290"/>
                <a:gd name="connsiteX1" fmla="*/ 31071 w 407374"/>
                <a:gd name="connsiteY1" fmla="*/ 0 h 111290"/>
                <a:gd name="connsiteX2" fmla="*/ 0 w 407374"/>
                <a:gd name="connsiteY2" fmla="*/ 31061 h 111290"/>
                <a:gd name="connsiteX3" fmla="*/ 0 w 407374"/>
                <a:gd name="connsiteY3" fmla="*/ 80229 h 111290"/>
                <a:gd name="connsiteX4" fmla="*/ 31071 w 407374"/>
                <a:gd name="connsiteY4" fmla="*/ 111290 h 111290"/>
                <a:gd name="connsiteX5" fmla="*/ 376304 w 407374"/>
                <a:gd name="connsiteY5" fmla="*/ 111290 h 111290"/>
                <a:gd name="connsiteX6" fmla="*/ 407375 w 407374"/>
                <a:gd name="connsiteY6" fmla="*/ 80229 h 111290"/>
                <a:gd name="connsiteX7" fmla="*/ 407375 w 407374"/>
                <a:gd name="connsiteY7" fmla="*/ 31061 h 111290"/>
                <a:gd name="connsiteX8" fmla="*/ 376304 w 407374"/>
                <a:gd name="connsiteY8" fmla="*/ 0 h 11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7374" h="111290">
                  <a:moveTo>
                    <a:pt x="376304" y="0"/>
                  </a:moveTo>
                  <a:lnTo>
                    <a:pt x="31071" y="0"/>
                  </a:lnTo>
                  <a:cubicBezTo>
                    <a:pt x="13916" y="0"/>
                    <a:pt x="0" y="13906"/>
                    <a:pt x="0" y="31061"/>
                  </a:cubicBezTo>
                  <a:lnTo>
                    <a:pt x="0" y="80229"/>
                  </a:lnTo>
                  <a:cubicBezTo>
                    <a:pt x="0" y="97384"/>
                    <a:pt x="13916" y="111290"/>
                    <a:pt x="31071" y="111290"/>
                  </a:cubicBezTo>
                  <a:lnTo>
                    <a:pt x="376304" y="111290"/>
                  </a:lnTo>
                  <a:cubicBezTo>
                    <a:pt x="393459" y="111290"/>
                    <a:pt x="407375" y="97384"/>
                    <a:pt x="407375" y="80229"/>
                  </a:cubicBezTo>
                  <a:lnTo>
                    <a:pt x="407375" y="31061"/>
                  </a:lnTo>
                  <a:cubicBezTo>
                    <a:pt x="407375" y="13906"/>
                    <a:pt x="393459" y="0"/>
                    <a:pt x="376304" y="0"/>
                  </a:cubicBezTo>
                  <a:close/>
                </a:path>
              </a:pathLst>
            </a:custGeom>
            <a:solidFill>
              <a:srgbClr val="2897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6D2D183A-AD7C-EA42-80FD-747ADB8191F5}"/>
                </a:ext>
              </a:extLst>
            </p:cNvPr>
            <p:cNvSpPr/>
            <p:nvPr/>
          </p:nvSpPr>
          <p:spPr>
            <a:xfrm>
              <a:off x="6442104" y="4401178"/>
              <a:ext cx="116424" cy="858621"/>
            </a:xfrm>
            <a:custGeom>
              <a:avLst/>
              <a:gdLst>
                <a:gd name="connsiteX0" fmla="*/ 116424 w 116424"/>
                <a:gd name="connsiteY0" fmla="*/ 858621 h 858621"/>
                <a:gd name="connsiteX1" fmla="*/ 64075 w 116424"/>
                <a:gd name="connsiteY1" fmla="*/ 858621 h 858621"/>
                <a:gd name="connsiteX2" fmla="*/ 0 w 116424"/>
                <a:gd name="connsiteY2" fmla="*/ 0 h 858621"/>
                <a:gd name="connsiteX3" fmla="*/ 61665 w 116424"/>
                <a:gd name="connsiteY3" fmla="*/ 6753 h 858621"/>
                <a:gd name="connsiteX4" fmla="*/ 116424 w 116424"/>
                <a:gd name="connsiteY4" fmla="*/ 858621 h 85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424" h="858621">
                  <a:moveTo>
                    <a:pt x="116424" y="858621"/>
                  </a:moveTo>
                  <a:lnTo>
                    <a:pt x="64075" y="858621"/>
                  </a:lnTo>
                  <a:lnTo>
                    <a:pt x="0" y="0"/>
                  </a:lnTo>
                  <a:lnTo>
                    <a:pt x="61665" y="6753"/>
                  </a:lnTo>
                  <a:lnTo>
                    <a:pt x="116424" y="858621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74628EF6-22C3-8D40-A7E0-AEE5C888DD31}"/>
                </a:ext>
              </a:extLst>
            </p:cNvPr>
            <p:cNvSpPr/>
            <p:nvPr/>
          </p:nvSpPr>
          <p:spPr>
            <a:xfrm>
              <a:off x="6099666" y="4401178"/>
              <a:ext cx="114715" cy="858621"/>
            </a:xfrm>
            <a:custGeom>
              <a:avLst/>
              <a:gdLst>
                <a:gd name="connsiteX0" fmla="*/ 114715 w 114715"/>
                <a:gd name="connsiteY0" fmla="*/ 0 h 858621"/>
                <a:gd name="connsiteX1" fmla="*/ 60736 w 114715"/>
                <a:gd name="connsiteY1" fmla="*/ 858621 h 858621"/>
                <a:gd name="connsiteX2" fmla="*/ 0 w 114715"/>
                <a:gd name="connsiteY2" fmla="*/ 858621 h 858621"/>
                <a:gd name="connsiteX3" fmla="*/ 58872 w 114715"/>
                <a:gd name="connsiteY3" fmla="*/ 6753 h 858621"/>
                <a:gd name="connsiteX4" fmla="*/ 114715 w 114715"/>
                <a:gd name="connsiteY4" fmla="*/ 0 h 85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715" h="858621">
                  <a:moveTo>
                    <a:pt x="114715" y="0"/>
                  </a:moveTo>
                  <a:lnTo>
                    <a:pt x="60736" y="858621"/>
                  </a:lnTo>
                  <a:lnTo>
                    <a:pt x="0" y="858621"/>
                  </a:lnTo>
                  <a:lnTo>
                    <a:pt x="58872" y="6753"/>
                  </a:lnTo>
                  <a:lnTo>
                    <a:pt x="114715" y="0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767BD696-91D8-6744-B6CA-D9CA7C860876}"/>
                </a:ext>
              </a:extLst>
            </p:cNvPr>
            <p:cNvSpPr/>
            <p:nvPr/>
          </p:nvSpPr>
          <p:spPr>
            <a:xfrm>
              <a:off x="6147820" y="4563198"/>
              <a:ext cx="352453" cy="37042"/>
            </a:xfrm>
            <a:custGeom>
              <a:avLst/>
              <a:gdLst>
                <a:gd name="connsiteX0" fmla="*/ 352454 w 352453"/>
                <a:gd name="connsiteY0" fmla="*/ 0 h 37042"/>
                <a:gd name="connsiteX1" fmla="*/ 0 w 352453"/>
                <a:gd name="connsiteY1" fmla="*/ 0 h 37042"/>
                <a:gd name="connsiteX2" fmla="*/ 0 w 352453"/>
                <a:gd name="connsiteY2" fmla="*/ 37043 h 37042"/>
                <a:gd name="connsiteX3" fmla="*/ 352454 w 352453"/>
                <a:gd name="connsiteY3" fmla="*/ 37043 h 37042"/>
                <a:gd name="connsiteX4" fmla="*/ 352454 w 352453"/>
                <a:gd name="connsiteY4" fmla="*/ 0 h 37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53" h="37042">
                  <a:moveTo>
                    <a:pt x="352454" y="0"/>
                  </a:moveTo>
                  <a:lnTo>
                    <a:pt x="0" y="0"/>
                  </a:lnTo>
                  <a:lnTo>
                    <a:pt x="0" y="37043"/>
                  </a:lnTo>
                  <a:lnTo>
                    <a:pt x="352454" y="37043"/>
                  </a:lnTo>
                  <a:lnTo>
                    <a:pt x="352454" y="0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11B0064B-FAAB-0146-A4BC-219BAD240567}"/>
                </a:ext>
              </a:extLst>
            </p:cNvPr>
            <p:cNvSpPr/>
            <p:nvPr/>
          </p:nvSpPr>
          <p:spPr>
            <a:xfrm>
              <a:off x="6127471" y="4296565"/>
              <a:ext cx="407368" cy="111290"/>
            </a:xfrm>
            <a:custGeom>
              <a:avLst/>
              <a:gdLst>
                <a:gd name="connsiteX0" fmla="*/ 376298 w 407368"/>
                <a:gd name="connsiteY0" fmla="*/ 0 h 111290"/>
                <a:gd name="connsiteX1" fmla="*/ 31067 w 407368"/>
                <a:gd name="connsiteY1" fmla="*/ 0 h 111290"/>
                <a:gd name="connsiteX2" fmla="*/ 0 w 407368"/>
                <a:gd name="connsiteY2" fmla="*/ 31061 h 111290"/>
                <a:gd name="connsiteX3" fmla="*/ 0 w 407368"/>
                <a:gd name="connsiteY3" fmla="*/ 80229 h 111290"/>
                <a:gd name="connsiteX4" fmla="*/ 31067 w 407368"/>
                <a:gd name="connsiteY4" fmla="*/ 111290 h 111290"/>
                <a:gd name="connsiteX5" fmla="*/ 376298 w 407368"/>
                <a:gd name="connsiteY5" fmla="*/ 111290 h 111290"/>
                <a:gd name="connsiteX6" fmla="*/ 407368 w 407368"/>
                <a:gd name="connsiteY6" fmla="*/ 80229 h 111290"/>
                <a:gd name="connsiteX7" fmla="*/ 407368 w 407368"/>
                <a:gd name="connsiteY7" fmla="*/ 31061 h 111290"/>
                <a:gd name="connsiteX8" fmla="*/ 376298 w 407368"/>
                <a:gd name="connsiteY8" fmla="*/ 0 h 11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7368" h="111290">
                  <a:moveTo>
                    <a:pt x="376298" y="0"/>
                  </a:moveTo>
                  <a:lnTo>
                    <a:pt x="31067" y="0"/>
                  </a:lnTo>
                  <a:cubicBezTo>
                    <a:pt x="13909" y="0"/>
                    <a:pt x="0" y="13906"/>
                    <a:pt x="0" y="31061"/>
                  </a:cubicBezTo>
                  <a:lnTo>
                    <a:pt x="0" y="80229"/>
                  </a:lnTo>
                  <a:cubicBezTo>
                    <a:pt x="0" y="97384"/>
                    <a:pt x="13909" y="111290"/>
                    <a:pt x="31067" y="111290"/>
                  </a:cubicBezTo>
                  <a:lnTo>
                    <a:pt x="376298" y="111290"/>
                  </a:lnTo>
                  <a:cubicBezTo>
                    <a:pt x="393462" y="111290"/>
                    <a:pt x="407368" y="97384"/>
                    <a:pt x="407368" y="80229"/>
                  </a:cubicBezTo>
                  <a:lnTo>
                    <a:pt x="407368" y="31061"/>
                  </a:lnTo>
                  <a:cubicBezTo>
                    <a:pt x="407368" y="13906"/>
                    <a:pt x="393462" y="0"/>
                    <a:pt x="376298" y="0"/>
                  </a:cubicBezTo>
                  <a:close/>
                </a:path>
              </a:pathLst>
            </a:custGeom>
            <a:solidFill>
              <a:srgbClr val="2897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F02B73C1-D13C-AA48-996C-ED54662E50C3}"/>
                </a:ext>
              </a:extLst>
            </p:cNvPr>
            <p:cNvSpPr/>
            <p:nvPr/>
          </p:nvSpPr>
          <p:spPr>
            <a:xfrm>
              <a:off x="6384864" y="3710397"/>
              <a:ext cx="152816" cy="341194"/>
            </a:xfrm>
            <a:custGeom>
              <a:avLst/>
              <a:gdLst>
                <a:gd name="connsiteX0" fmla="*/ 61591 w 152816"/>
                <a:gd name="connsiteY0" fmla="*/ 0 h 341194"/>
                <a:gd name="connsiteX1" fmla="*/ 151062 w 152816"/>
                <a:gd name="connsiteY1" fmla="*/ 304305 h 341194"/>
                <a:gd name="connsiteX2" fmla="*/ 107961 w 152816"/>
                <a:gd name="connsiteY2" fmla="*/ 341195 h 341194"/>
                <a:gd name="connsiteX3" fmla="*/ 80929 w 152816"/>
                <a:gd name="connsiteY3" fmla="*/ 307029 h 341194"/>
                <a:gd name="connsiteX4" fmla="*/ 0 w 152816"/>
                <a:gd name="connsiteY4" fmla="*/ 51492 h 341194"/>
                <a:gd name="connsiteX5" fmla="*/ 23626 w 152816"/>
                <a:gd name="connsiteY5" fmla="*/ 17174 h 341194"/>
                <a:gd name="connsiteX6" fmla="*/ 61591 w 152816"/>
                <a:gd name="connsiteY6" fmla="*/ 0 h 341194"/>
                <a:gd name="connsiteX7" fmla="*/ 61591 w 152816"/>
                <a:gd name="connsiteY7" fmla="*/ 0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816" h="341194">
                  <a:moveTo>
                    <a:pt x="61591" y="0"/>
                  </a:moveTo>
                  <a:cubicBezTo>
                    <a:pt x="98131" y="99336"/>
                    <a:pt x="128021" y="200997"/>
                    <a:pt x="151062" y="304305"/>
                  </a:cubicBezTo>
                  <a:cubicBezTo>
                    <a:pt x="151062" y="304305"/>
                    <a:pt x="166130" y="339804"/>
                    <a:pt x="107961" y="341195"/>
                  </a:cubicBezTo>
                  <a:cubicBezTo>
                    <a:pt x="107961" y="341195"/>
                    <a:pt x="82177" y="306943"/>
                    <a:pt x="80929" y="307029"/>
                  </a:cubicBezTo>
                  <a:cubicBezTo>
                    <a:pt x="79691" y="307105"/>
                    <a:pt x="0" y="51492"/>
                    <a:pt x="0" y="51492"/>
                  </a:cubicBezTo>
                  <a:cubicBezTo>
                    <a:pt x="4601" y="38119"/>
                    <a:pt x="12771" y="26251"/>
                    <a:pt x="23626" y="17174"/>
                  </a:cubicBezTo>
                  <a:cubicBezTo>
                    <a:pt x="34480" y="8096"/>
                    <a:pt x="47608" y="2162"/>
                    <a:pt x="61591" y="0"/>
                  </a:cubicBezTo>
                  <a:lnTo>
                    <a:pt x="61591" y="0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B8890039-9775-5E45-8CE8-2B121E3007B5}"/>
                </a:ext>
              </a:extLst>
            </p:cNvPr>
            <p:cNvSpPr/>
            <p:nvPr/>
          </p:nvSpPr>
          <p:spPr>
            <a:xfrm>
              <a:off x="6420436" y="3847947"/>
              <a:ext cx="80390" cy="46579"/>
            </a:xfrm>
            <a:custGeom>
              <a:avLst/>
              <a:gdLst>
                <a:gd name="connsiteX0" fmla="*/ 73399 w 80390"/>
                <a:gd name="connsiteY0" fmla="*/ 0 h 46579"/>
                <a:gd name="connsiteX1" fmla="*/ 80390 w 80390"/>
                <a:gd name="connsiteY1" fmla="*/ 24155 h 46579"/>
                <a:gd name="connsiteX2" fmla="*/ 5669 w 80390"/>
                <a:gd name="connsiteY2" fmla="*/ 45749 h 46579"/>
                <a:gd name="connsiteX3" fmla="*/ 0 w 80390"/>
                <a:gd name="connsiteY3" fmla="*/ 28975 h 46579"/>
                <a:gd name="connsiteX4" fmla="*/ 73399 w 80390"/>
                <a:gd name="connsiteY4" fmla="*/ 0 h 46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390" h="46579">
                  <a:moveTo>
                    <a:pt x="73399" y="0"/>
                  </a:moveTo>
                  <a:lnTo>
                    <a:pt x="80390" y="24155"/>
                  </a:lnTo>
                  <a:cubicBezTo>
                    <a:pt x="80390" y="24155"/>
                    <a:pt x="40699" y="51654"/>
                    <a:pt x="5669" y="45749"/>
                  </a:cubicBezTo>
                  <a:lnTo>
                    <a:pt x="0" y="28975"/>
                  </a:lnTo>
                  <a:lnTo>
                    <a:pt x="73399" y="0"/>
                  </a:lnTo>
                  <a:close/>
                </a:path>
              </a:pathLst>
            </a:custGeom>
            <a:solidFill>
              <a:srgbClr val="D665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E731C2AB-6319-2B40-AE70-219F9A654457}"/>
                </a:ext>
              </a:extLst>
            </p:cNvPr>
            <p:cNvSpPr/>
            <p:nvPr/>
          </p:nvSpPr>
          <p:spPr>
            <a:xfrm>
              <a:off x="6200436" y="3347378"/>
              <a:ext cx="204935" cy="237818"/>
            </a:xfrm>
            <a:custGeom>
              <a:avLst/>
              <a:gdLst>
                <a:gd name="connsiteX0" fmla="*/ 95730 w 204935"/>
                <a:gd name="connsiteY0" fmla="*/ 7845 h 237818"/>
                <a:gd name="connsiteX1" fmla="*/ 27460 w 204935"/>
                <a:gd name="connsiteY1" fmla="*/ 73397 h 237818"/>
                <a:gd name="connsiteX2" fmla="*/ 9907 w 204935"/>
                <a:gd name="connsiteY2" fmla="*/ 139803 h 237818"/>
                <a:gd name="connsiteX3" fmla="*/ 16353 w 204935"/>
                <a:gd name="connsiteY3" fmla="*/ 193312 h 237818"/>
                <a:gd name="connsiteX4" fmla="*/ 70721 w 204935"/>
                <a:gd name="connsiteY4" fmla="*/ 205275 h 237818"/>
                <a:gd name="connsiteX5" fmla="*/ 165787 w 204935"/>
                <a:gd name="connsiteY5" fmla="*/ 228573 h 237818"/>
                <a:gd name="connsiteX6" fmla="*/ 180543 w 204935"/>
                <a:gd name="connsiteY6" fmla="*/ 150909 h 237818"/>
                <a:gd name="connsiteX7" fmla="*/ 165554 w 204935"/>
                <a:gd name="connsiteY7" fmla="*/ 53747 h 237818"/>
                <a:gd name="connsiteX8" fmla="*/ 156467 w 204935"/>
                <a:gd name="connsiteY8" fmla="*/ 0 h 237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4935" h="237818">
                  <a:moveTo>
                    <a:pt x="95730" y="7845"/>
                  </a:moveTo>
                  <a:cubicBezTo>
                    <a:pt x="82049" y="37519"/>
                    <a:pt x="57665" y="60931"/>
                    <a:pt x="27460" y="73397"/>
                  </a:cubicBezTo>
                  <a:cubicBezTo>
                    <a:pt x="-21471" y="91804"/>
                    <a:pt x="9907" y="139803"/>
                    <a:pt x="9907" y="139803"/>
                  </a:cubicBezTo>
                  <a:cubicBezTo>
                    <a:pt x="9907" y="139803"/>
                    <a:pt x="-15025" y="177627"/>
                    <a:pt x="16353" y="193312"/>
                  </a:cubicBezTo>
                  <a:cubicBezTo>
                    <a:pt x="47732" y="209009"/>
                    <a:pt x="63420" y="207142"/>
                    <a:pt x="70721" y="205275"/>
                  </a:cubicBezTo>
                  <a:cubicBezTo>
                    <a:pt x="70721" y="205275"/>
                    <a:pt x="87342" y="258787"/>
                    <a:pt x="165787" y="228573"/>
                  </a:cubicBezTo>
                  <a:cubicBezTo>
                    <a:pt x="244231" y="198360"/>
                    <a:pt x="180543" y="150909"/>
                    <a:pt x="180543" y="150909"/>
                  </a:cubicBezTo>
                  <a:cubicBezTo>
                    <a:pt x="180543" y="150909"/>
                    <a:pt x="213087" y="102910"/>
                    <a:pt x="165554" y="53747"/>
                  </a:cubicBezTo>
                  <a:cubicBezTo>
                    <a:pt x="165554" y="53747"/>
                    <a:pt x="152584" y="37048"/>
                    <a:pt x="156467" y="0"/>
                  </a:cubicBezTo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CA91C3C0-8B1A-A74E-91EF-91B4BA66F34C}"/>
                </a:ext>
              </a:extLst>
            </p:cNvPr>
            <p:cNvSpPr/>
            <p:nvPr/>
          </p:nvSpPr>
          <p:spPr>
            <a:xfrm>
              <a:off x="6061830" y="3568755"/>
              <a:ext cx="375116" cy="465520"/>
            </a:xfrm>
            <a:custGeom>
              <a:avLst/>
              <a:gdLst>
                <a:gd name="connsiteX0" fmla="*/ 85756 w 375116"/>
                <a:gd name="connsiteY0" fmla="*/ 395854 h 465520"/>
                <a:gd name="connsiteX1" fmla="*/ 85756 w 375116"/>
                <a:gd name="connsiteY1" fmla="*/ 313911 h 465520"/>
                <a:gd name="connsiteX2" fmla="*/ 322 w 375116"/>
                <a:gd name="connsiteY2" fmla="*/ 154767 h 465520"/>
                <a:gd name="connsiteX3" fmla="*/ 99737 w 375116"/>
                <a:gd name="connsiteY3" fmla="*/ 22731 h 465520"/>
                <a:gd name="connsiteX4" fmla="*/ 191074 w 375116"/>
                <a:gd name="connsiteY4" fmla="*/ 3786 h 465520"/>
                <a:gd name="connsiteX5" fmla="*/ 240238 w 375116"/>
                <a:gd name="connsiteY5" fmla="*/ 3786 h 465520"/>
                <a:gd name="connsiteX6" fmla="*/ 293907 w 375116"/>
                <a:gd name="connsiteY6" fmla="*/ 30504 h 465520"/>
                <a:gd name="connsiteX7" fmla="*/ 374682 w 375116"/>
                <a:gd name="connsiteY7" fmla="*/ 127506 h 465520"/>
                <a:gd name="connsiteX8" fmla="*/ 265946 w 375116"/>
                <a:gd name="connsiteY8" fmla="*/ 465520 h 465520"/>
                <a:gd name="connsiteX9" fmla="*/ 85756 w 375116"/>
                <a:gd name="connsiteY9" fmla="*/ 395854 h 46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5116" h="465520">
                  <a:moveTo>
                    <a:pt x="85756" y="395854"/>
                  </a:moveTo>
                  <a:cubicBezTo>
                    <a:pt x="84359" y="371851"/>
                    <a:pt x="97484" y="340085"/>
                    <a:pt x="85756" y="313911"/>
                  </a:cubicBezTo>
                  <a:cubicBezTo>
                    <a:pt x="60495" y="259199"/>
                    <a:pt x="31966" y="206059"/>
                    <a:pt x="322" y="154767"/>
                  </a:cubicBezTo>
                  <a:cubicBezTo>
                    <a:pt x="-5193" y="115086"/>
                    <a:pt x="61524" y="34619"/>
                    <a:pt x="99737" y="22731"/>
                  </a:cubicBezTo>
                  <a:lnTo>
                    <a:pt x="191074" y="3786"/>
                  </a:lnTo>
                  <a:cubicBezTo>
                    <a:pt x="207073" y="-1262"/>
                    <a:pt x="224239" y="-1262"/>
                    <a:pt x="240238" y="3786"/>
                  </a:cubicBezTo>
                  <a:lnTo>
                    <a:pt x="293907" y="30504"/>
                  </a:lnTo>
                  <a:cubicBezTo>
                    <a:pt x="332119" y="42458"/>
                    <a:pt x="380196" y="87901"/>
                    <a:pt x="374682" y="127506"/>
                  </a:cubicBezTo>
                  <a:cubicBezTo>
                    <a:pt x="374682" y="127506"/>
                    <a:pt x="337867" y="386996"/>
                    <a:pt x="265946" y="465520"/>
                  </a:cubicBezTo>
                  <a:lnTo>
                    <a:pt x="85756" y="395854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0A5882A5-88AC-7147-A351-0EBDBA4F6A22}"/>
                </a:ext>
              </a:extLst>
            </p:cNvPr>
            <p:cNvSpPr/>
            <p:nvPr/>
          </p:nvSpPr>
          <p:spPr>
            <a:xfrm>
              <a:off x="6373528" y="3609746"/>
              <a:ext cx="123488" cy="271291"/>
            </a:xfrm>
            <a:custGeom>
              <a:avLst/>
              <a:gdLst>
                <a:gd name="connsiteX0" fmla="*/ 10559 w 123488"/>
                <a:gd name="connsiteY0" fmla="*/ 0 h 271291"/>
                <a:gd name="connsiteX1" fmla="*/ 123488 w 123488"/>
                <a:gd name="connsiteY1" fmla="*/ 237353 h 271291"/>
                <a:gd name="connsiteX2" fmla="*/ 29276 w 123488"/>
                <a:gd name="connsiteY2" fmla="*/ 271291 h 271291"/>
                <a:gd name="connsiteX3" fmla="*/ 10559 w 123488"/>
                <a:gd name="connsiteY3" fmla="*/ 0 h 271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88" h="271291">
                  <a:moveTo>
                    <a:pt x="10559" y="0"/>
                  </a:moveTo>
                  <a:cubicBezTo>
                    <a:pt x="10559" y="0"/>
                    <a:pt x="87141" y="12116"/>
                    <a:pt x="123488" y="237353"/>
                  </a:cubicBezTo>
                  <a:cubicBezTo>
                    <a:pt x="123488" y="237353"/>
                    <a:pt x="107181" y="271443"/>
                    <a:pt x="29276" y="271291"/>
                  </a:cubicBezTo>
                  <a:cubicBezTo>
                    <a:pt x="29276" y="271291"/>
                    <a:pt x="-21363" y="74714"/>
                    <a:pt x="10559" y="0"/>
                  </a:cubicBezTo>
                  <a:close/>
                </a:path>
              </a:pathLst>
            </a:custGeom>
            <a:solidFill>
              <a:srgbClr val="FFAB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5423E261-5A61-2540-A578-F98F4DF18F16}"/>
                </a:ext>
              </a:extLst>
            </p:cNvPr>
            <p:cNvSpPr/>
            <p:nvPr/>
          </p:nvSpPr>
          <p:spPr>
            <a:xfrm>
              <a:off x="6402338" y="3830707"/>
              <a:ext cx="90562" cy="30560"/>
            </a:xfrm>
            <a:custGeom>
              <a:avLst/>
              <a:gdLst>
                <a:gd name="connsiteX0" fmla="*/ 90563 w 90562"/>
                <a:gd name="connsiteY0" fmla="*/ 0 h 30560"/>
                <a:gd name="connsiteX1" fmla="*/ 48373 w 90562"/>
                <a:gd name="connsiteY1" fmla="*/ 24365 h 30560"/>
                <a:gd name="connsiteX2" fmla="*/ 0 w 90562"/>
                <a:gd name="connsiteY2" fmla="*/ 30137 h 3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562" h="30560">
                  <a:moveTo>
                    <a:pt x="90563" y="0"/>
                  </a:moveTo>
                  <a:cubicBezTo>
                    <a:pt x="78295" y="10897"/>
                    <a:pt x="63940" y="19183"/>
                    <a:pt x="48373" y="24365"/>
                  </a:cubicBezTo>
                  <a:cubicBezTo>
                    <a:pt x="32806" y="29537"/>
                    <a:pt x="16349" y="31509"/>
                    <a:pt x="0" y="30137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CD04AF39-AD0B-BA49-A6D0-AF6636C8C7C3}"/>
                </a:ext>
              </a:extLst>
            </p:cNvPr>
            <p:cNvSpPr/>
            <p:nvPr/>
          </p:nvSpPr>
          <p:spPr>
            <a:xfrm>
              <a:off x="6084265" y="3587610"/>
              <a:ext cx="348520" cy="504626"/>
            </a:xfrm>
            <a:custGeom>
              <a:avLst/>
              <a:gdLst>
                <a:gd name="connsiteX0" fmla="*/ 46235 w 348520"/>
                <a:gd name="connsiteY0" fmla="*/ 480917 h 504626"/>
                <a:gd name="connsiteX1" fmla="*/ 63322 w 348520"/>
                <a:gd name="connsiteY1" fmla="*/ 377000 h 504626"/>
                <a:gd name="connsiteX2" fmla="*/ 21303 w 348520"/>
                <a:gd name="connsiteY2" fmla="*/ 24070 h 504626"/>
                <a:gd name="connsiteX3" fmla="*/ 95398 w 348520"/>
                <a:gd name="connsiteY3" fmla="*/ 0 h 504626"/>
                <a:gd name="connsiteX4" fmla="*/ 249337 w 348520"/>
                <a:gd name="connsiteY4" fmla="*/ 119996 h 504626"/>
                <a:gd name="connsiteX5" fmla="*/ 276676 w 348520"/>
                <a:gd name="connsiteY5" fmla="*/ 13430 h 504626"/>
                <a:gd name="connsiteX6" fmla="*/ 299976 w 348520"/>
                <a:gd name="connsiteY6" fmla="*/ 22136 h 504626"/>
                <a:gd name="connsiteX7" fmla="*/ 344014 w 348520"/>
                <a:gd name="connsiteY7" fmla="*/ 237973 h 504626"/>
                <a:gd name="connsiteX8" fmla="*/ 297879 w 348520"/>
                <a:gd name="connsiteY8" fmla="*/ 476879 h 504626"/>
                <a:gd name="connsiteX9" fmla="*/ 46235 w 348520"/>
                <a:gd name="connsiteY9" fmla="*/ 480917 h 50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8520" h="504626">
                  <a:moveTo>
                    <a:pt x="46235" y="480917"/>
                  </a:moveTo>
                  <a:cubicBezTo>
                    <a:pt x="46235" y="480917"/>
                    <a:pt x="63322" y="393621"/>
                    <a:pt x="63322" y="377000"/>
                  </a:cubicBezTo>
                  <a:cubicBezTo>
                    <a:pt x="63322" y="295056"/>
                    <a:pt x="-44559" y="105156"/>
                    <a:pt x="21303" y="24070"/>
                  </a:cubicBezTo>
                  <a:cubicBezTo>
                    <a:pt x="44259" y="11440"/>
                    <a:pt x="69401" y="3267"/>
                    <a:pt x="95398" y="0"/>
                  </a:cubicBezTo>
                  <a:cubicBezTo>
                    <a:pt x="95398" y="0"/>
                    <a:pt x="161571" y="150438"/>
                    <a:pt x="249337" y="119996"/>
                  </a:cubicBezTo>
                  <a:cubicBezTo>
                    <a:pt x="249337" y="119996"/>
                    <a:pt x="296947" y="99489"/>
                    <a:pt x="276676" y="13430"/>
                  </a:cubicBezTo>
                  <a:lnTo>
                    <a:pt x="299976" y="22136"/>
                  </a:lnTo>
                  <a:cubicBezTo>
                    <a:pt x="299976" y="22136"/>
                    <a:pt x="366072" y="103918"/>
                    <a:pt x="344014" y="237973"/>
                  </a:cubicBezTo>
                  <a:cubicBezTo>
                    <a:pt x="332908" y="305229"/>
                    <a:pt x="322190" y="385543"/>
                    <a:pt x="297879" y="476879"/>
                  </a:cubicBezTo>
                  <a:cubicBezTo>
                    <a:pt x="297724" y="476879"/>
                    <a:pt x="220289" y="536524"/>
                    <a:pt x="46235" y="480917"/>
                  </a:cubicBezTo>
                  <a:close/>
                </a:path>
              </a:pathLst>
            </a:custGeom>
            <a:solidFill>
              <a:srgbClr val="FFAB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F6FD29E5-37CC-944F-B67C-CA4F8C5F8306}"/>
                </a:ext>
              </a:extLst>
            </p:cNvPr>
            <p:cNvSpPr/>
            <p:nvPr/>
          </p:nvSpPr>
          <p:spPr>
            <a:xfrm>
              <a:off x="6414764" y="3696804"/>
              <a:ext cx="11355" cy="211178"/>
            </a:xfrm>
            <a:custGeom>
              <a:avLst/>
              <a:gdLst>
                <a:gd name="connsiteX0" fmla="*/ 0 w 11355"/>
                <a:gd name="connsiteY0" fmla="*/ 211179 h 211178"/>
                <a:gd name="connsiteX1" fmla="*/ 5049 w 11355"/>
                <a:gd name="connsiteY1" fmla="*/ 0 h 21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55" h="211178">
                  <a:moveTo>
                    <a:pt x="0" y="211179"/>
                  </a:moveTo>
                  <a:cubicBezTo>
                    <a:pt x="0" y="211179"/>
                    <a:pt x="21747" y="123654"/>
                    <a:pt x="5049" y="0"/>
                  </a:cubicBezTo>
                </a:path>
              </a:pathLst>
            </a:custGeom>
            <a:noFill/>
            <a:ln w="285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BA5DA76C-6C32-2D4A-BF4D-AA6F11D4AE86}"/>
                </a:ext>
              </a:extLst>
            </p:cNvPr>
            <p:cNvSpPr/>
            <p:nvPr/>
          </p:nvSpPr>
          <p:spPr>
            <a:xfrm>
              <a:off x="6281797" y="4101455"/>
              <a:ext cx="25552" cy="9525"/>
            </a:xfrm>
            <a:custGeom>
              <a:avLst/>
              <a:gdLst>
                <a:gd name="connsiteX0" fmla="*/ 0 w 25552"/>
                <a:gd name="connsiteY0" fmla="*/ 0 h 9525"/>
                <a:gd name="connsiteX1" fmla="*/ 25553 w 2555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52" h="9525">
                  <a:moveTo>
                    <a:pt x="0" y="0"/>
                  </a:moveTo>
                  <a:lnTo>
                    <a:pt x="25553" y="0"/>
                  </a:lnTo>
                </a:path>
              </a:pathLst>
            </a:custGeom>
            <a:noFill/>
            <a:ln w="9525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AC246A03-095B-1142-90AF-79DFC4C47785}"/>
                </a:ext>
              </a:extLst>
            </p:cNvPr>
            <p:cNvSpPr/>
            <p:nvPr/>
          </p:nvSpPr>
          <p:spPr>
            <a:xfrm>
              <a:off x="6227879" y="3440426"/>
              <a:ext cx="96210" cy="201000"/>
            </a:xfrm>
            <a:custGeom>
              <a:avLst/>
              <a:gdLst>
                <a:gd name="connsiteX0" fmla="*/ 48094 w 96210"/>
                <a:gd name="connsiteY0" fmla="*/ 201000 h 201000"/>
                <a:gd name="connsiteX1" fmla="*/ 28564 w 96210"/>
                <a:gd name="connsiteY1" fmla="*/ 196867 h 201000"/>
                <a:gd name="connsiteX2" fmla="*/ 12399 w 96210"/>
                <a:gd name="connsiteY2" fmla="*/ 185151 h 201000"/>
                <a:gd name="connsiteX3" fmla="*/ 2385 w 96210"/>
                <a:gd name="connsiteY3" fmla="*/ 167882 h 201000"/>
                <a:gd name="connsiteX4" fmla="*/ 250 w 96210"/>
                <a:gd name="connsiteY4" fmla="*/ 148032 h 201000"/>
                <a:gd name="connsiteX5" fmla="*/ 11978 w 96210"/>
                <a:gd name="connsiteY5" fmla="*/ 32620 h 201000"/>
                <a:gd name="connsiteX6" fmla="*/ 23753 w 96210"/>
                <a:gd name="connsiteY6" fmla="*/ 9354 h 201000"/>
                <a:gd name="connsiteX7" fmla="*/ 48094 w 96210"/>
                <a:gd name="connsiteY7" fmla="*/ 0 h 201000"/>
                <a:gd name="connsiteX8" fmla="*/ 48094 w 96210"/>
                <a:gd name="connsiteY8" fmla="*/ 0 h 201000"/>
                <a:gd name="connsiteX9" fmla="*/ 72403 w 96210"/>
                <a:gd name="connsiteY9" fmla="*/ 9359 h 201000"/>
                <a:gd name="connsiteX10" fmla="*/ 84132 w 96210"/>
                <a:gd name="connsiteY10" fmla="*/ 32620 h 201000"/>
                <a:gd name="connsiteX11" fmla="*/ 95937 w 96210"/>
                <a:gd name="connsiteY11" fmla="*/ 147727 h 201000"/>
                <a:gd name="connsiteX12" fmla="*/ 93879 w 96210"/>
                <a:gd name="connsiteY12" fmla="*/ 167653 h 201000"/>
                <a:gd name="connsiteX13" fmla="*/ 83885 w 96210"/>
                <a:gd name="connsiteY13" fmla="*/ 185027 h 201000"/>
                <a:gd name="connsiteX14" fmla="*/ 67689 w 96210"/>
                <a:gd name="connsiteY14" fmla="*/ 196819 h 201000"/>
                <a:gd name="connsiteX15" fmla="*/ 48094 w 96210"/>
                <a:gd name="connsiteY15" fmla="*/ 201000 h 201000"/>
                <a:gd name="connsiteX16" fmla="*/ 48094 w 96210"/>
                <a:gd name="connsiteY16" fmla="*/ 201000 h 20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6210" h="201000">
                  <a:moveTo>
                    <a:pt x="48094" y="201000"/>
                  </a:moveTo>
                  <a:cubicBezTo>
                    <a:pt x="41365" y="201010"/>
                    <a:pt x="34712" y="199600"/>
                    <a:pt x="28564" y="196867"/>
                  </a:cubicBezTo>
                  <a:cubicBezTo>
                    <a:pt x="22415" y="194133"/>
                    <a:pt x="16908" y="190142"/>
                    <a:pt x="12399" y="185151"/>
                  </a:cubicBezTo>
                  <a:cubicBezTo>
                    <a:pt x="7890" y="180160"/>
                    <a:pt x="4478" y="174273"/>
                    <a:pt x="2385" y="167882"/>
                  </a:cubicBezTo>
                  <a:cubicBezTo>
                    <a:pt x="293" y="161491"/>
                    <a:pt x="-435" y="154728"/>
                    <a:pt x="250" y="148032"/>
                  </a:cubicBezTo>
                  <a:lnTo>
                    <a:pt x="11978" y="32620"/>
                  </a:lnTo>
                  <a:cubicBezTo>
                    <a:pt x="12883" y="23673"/>
                    <a:pt x="17079" y="15381"/>
                    <a:pt x="23753" y="9354"/>
                  </a:cubicBezTo>
                  <a:cubicBezTo>
                    <a:pt x="30426" y="3326"/>
                    <a:pt x="39100" y="-8"/>
                    <a:pt x="48094" y="0"/>
                  </a:cubicBezTo>
                  <a:lnTo>
                    <a:pt x="48094" y="0"/>
                  </a:lnTo>
                  <a:cubicBezTo>
                    <a:pt x="57078" y="-6"/>
                    <a:pt x="65743" y="3331"/>
                    <a:pt x="72403" y="9359"/>
                  </a:cubicBezTo>
                  <a:cubicBezTo>
                    <a:pt x="79064" y="15389"/>
                    <a:pt x="83245" y="23680"/>
                    <a:pt x="84132" y="32620"/>
                  </a:cubicBezTo>
                  <a:lnTo>
                    <a:pt x="95937" y="147727"/>
                  </a:lnTo>
                  <a:cubicBezTo>
                    <a:pt x="96656" y="154442"/>
                    <a:pt x="95954" y="161234"/>
                    <a:pt x="93879" y="167653"/>
                  </a:cubicBezTo>
                  <a:cubicBezTo>
                    <a:pt x="91802" y="174083"/>
                    <a:pt x="88397" y="179998"/>
                    <a:pt x="83885" y="185027"/>
                  </a:cubicBezTo>
                  <a:cubicBezTo>
                    <a:pt x="79374" y="190047"/>
                    <a:pt x="73855" y="194066"/>
                    <a:pt x="67689" y="196819"/>
                  </a:cubicBezTo>
                  <a:cubicBezTo>
                    <a:pt x="61523" y="199572"/>
                    <a:pt x="54846" y="201000"/>
                    <a:pt x="48094" y="201000"/>
                  </a:cubicBezTo>
                  <a:lnTo>
                    <a:pt x="48094" y="201000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D2161319-CCF4-3C49-8D2C-5601C2D47D6B}"/>
                </a:ext>
              </a:extLst>
            </p:cNvPr>
            <p:cNvSpPr/>
            <p:nvPr/>
          </p:nvSpPr>
          <p:spPr>
            <a:xfrm>
              <a:off x="6319404" y="3427446"/>
              <a:ext cx="49721" cy="49720"/>
            </a:xfrm>
            <a:custGeom>
              <a:avLst/>
              <a:gdLst>
                <a:gd name="connsiteX0" fmla="*/ 32002 w 49721"/>
                <a:gd name="connsiteY0" fmla="*/ 48666 h 49720"/>
                <a:gd name="connsiteX1" fmla="*/ 48666 w 49721"/>
                <a:gd name="connsiteY1" fmla="*/ 17718 h 49720"/>
                <a:gd name="connsiteX2" fmla="*/ 17719 w 49721"/>
                <a:gd name="connsiteY2" fmla="*/ 1055 h 49720"/>
                <a:gd name="connsiteX3" fmla="*/ 1055 w 49721"/>
                <a:gd name="connsiteY3" fmla="*/ 32002 h 49720"/>
                <a:gd name="connsiteX4" fmla="*/ 32002 w 49721"/>
                <a:gd name="connsiteY4" fmla="*/ 48666 h 49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1" h="49720">
                  <a:moveTo>
                    <a:pt x="32002" y="48666"/>
                  </a:moveTo>
                  <a:cubicBezTo>
                    <a:pt x="45150" y="44722"/>
                    <a:pt x="52611" y="30866"/>
                    <a:pt x="48666" y="17718"/>
                  </a:cubicBezTo>
                  <a:cubicBezTo>
                    <a:pt x="44722" y="4571"/>
                    <a:pt x="30866" y="-2890"/>
                    <a:pt x="17719" y="1055"/>
                  </a:cubicBezTo>
                  <a:cubicBezTo>
                    <a:pt x="4571" y="4999"/>
                    <a:pt x="-2890" y="18855"/>
                    <a:pt x="1055" y="32002"/>
                  </a:cubicBezTo>
                  <a:cubicBezTo>
                    <a:pt x="4999" y="45149"/>
                    <a:pt x="18855" y="52610"/>
                    <a:pt x="32002" y="48666"/>
                  </a:cubicBezTo>
                  <a:close/>
                </a:path>
              </a:pathLst>
            </a:custGeom>
            <a:noFill/>
            <a:ln w="476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E64B3DA1-E210-1C4A-B29D-000DE2603707}"/>
                </a:ext>
              </a:extLst>
            </p:cNvPr>
            <p:cNvSpPr/>
            <p:nvPr/>
          </p:nvSpPr>
          <p:spPr>
            <a:xfrm>
              <a:off x="6237759" y="3473046"/>
              <a:ext cx="83571" cy="91646"/>
            </a:xfrm>
            <a:custGeom>
              <a:avLst/>
              <a:gdLst>
                <a:gd name="connsiteX0" fmla="*/ 83571 w 83571"/>
                <a:gd name="connsiteY0" fmla="*/ 91647 h 91646"/>
                <a:gd name="connsiteX1" fmla="*/ 0 w 83571"/>
                <a:gd name="connsiteY1" fmla="*/ 21048 h 91646"/>
                <a:gd name="connsiteX2" fmla="*/ 74251 w 83571"/>
                <a:gd name="connsiteY2" fmla="*/ 0 h 91646"/>
                <a:gd name="connsiteX3" fmla="*/ 83571 w 83571"/>
                <a:gd name="connsiteY3" fmla="*/ 91647 h 91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71" h="91646">
                  <a:moveTo>
                    <a:pt x="83571" y="91647"/>
                  </a:moveTo>
                  <a:cubicBezTo>
                    <a:pt x="83571" y="91647"/>
                    <a:pt x="13669" y="91647"/>
                    <a:pt x="0" y="21048"/>
                  </a:cubicBezTo>
                  <a:lnTo>
                    <a:pt x="74251" y="0"/>
                  </a:lnTo>
                  <a:lnTo>
                    <a:pt x="83571" y="91647"/>
                  </a:lnTo>
                  <a:close/>
                </a:path>
              </a:pathLst>
            </a:custGeom>
            <a:solidFill>
              <a:srgbClr val="D665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BA8A2400-31A8-4942-9601-A1769C2725C9}"/>
                </a:ext>
              </a:extLst>
            </p:cNvPr>
            <p:cNvSpPr/>
            <p:nvPr/>
          </p:nvSpPr>
          <p:spPr>
            <a:xfrm>
              <a:off x="6198770" y="3295963"/>
              <a:ext cx="154326" cy="223761"/>
            </a:xfrm>
            <a:custGeom>
              <a:avLst/>
              <a:gdLst>
                <a:gd name="connsiteX0" fmla="*/ 77202 w 154326"/>
                <a:gd name="connsiteY0" fmla="*/ 0 h 223761"/>
                <a:gd name="connsiteX1" fmla="*/ 77125 w 154326"/>
                <a:gd name="connsiteY1" fmla="*/ 0 h 223761"/>
                <a:gd name="connsiteX2" fmla="*/ 0 w 154326"/>
                <a:gd name="connsiteY2" fmla="*/ 77124 h 223761"/>
                <a:gd name="connsiteX3" fmla="*/ 0 w 154326"/>
                <a:gd name="connsiteY3" fmla="*/ 146637 h 223761"/>
                <a:gd name="connsiteX4" fmla="*/ 77125 w 154326"/>
                <a:gd name="connsiteY4" fmla="*/ 223761 h 223761"/>
                <a:gd name="connsiteX5" fmla="*/ 77202 w 154326"/>
                <a:gd name="connsiteY5" fmla="*/ 223761 h 223761"/>
                <a:gd name="connsiteX6" fmla="*/ 154327 w 154326"/>
                <a:gd name="connsiteY6" fmla="*/ 146637 h 223761"/>
                <a:gd name="connsiteX7" fmla="*/ 154327 w 154326"/>
                <a:gd name="connsiteY7" fmla="*/ 77124 h 223761"/>
                <a:gd name="connsiteX8" fmla="*/ 77202 w 154326"/>
                <a:gd name="connsiteY8" fmla="*/ 0 h 223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326" h="223761">
                  <a:moveTo>
                    <a:pt x="77202" y="0"/>
                  </a:moveTo>
                  <a:lnTo>
                    <a:pt x="77125" y="0"/>
                  </a:lnTo>
                  <a:cubicBezTo>
                    <a:pt x="34530" y="0"/>
                    <a:pt x="0" y="34529"/>
                    <a:pt x="0" y="77124"/>
                  </a:cubicBezTo>
                  <a:lnTo>
                    <a:pt x="0" y="146637"/>
                  </a:lnTo>
                  <a:cubicBezTo>
                    <a:pt x="0" y="189231"/>
                    <a:pt x="34530" y="223761"/>
                    <a:pt x="77125" y="223761"/>
                  </a:cubicBezTo>
                  <a:lnTo>
                    <a:pt x="77202" y="223761"/>
                  </a:lnTo>
                  <a:cubicBezTo>
                    <a:pt x="119797" y="223761"/>
                    <a:pt x="154327" y="189231"/>
                    <a:pt x="154327" y="146637"/>
                  </a:cubicBezTo>
                  <a:lnTo>
                    <a:pt x="154327" y="77124"/>
                  </a:lnTo>
                  <a:cubicBezTo>
                    <a:pt x="154327" y="34529"/>
                    <a:pt x="119797" y="0"/>
                    <a:pt x="77202" y="0"/>
                  </a:cubicBez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F3915346-4B3A-F449-9900-54056F47980E}"/>
                </a:ext>
              </a:extLst>
            </p:cNvPr>
            <p:cNvSpPr/>
            <p:nvPr/>
          </p:nvSpPr>
          <p:spPr>
            <a:xfrm>
              <a:off x="6046064" y="3255062"/>
              <a:ext cx="323055" cy="330134"/>
            </a:xfrm>
            <a:custGeom>
              <a:avLst/>
              <a:gdLst>
                <a:gd name="connsiteX0" fmla="*/ 188977 w 323055"/>
                <a:gd name="connsiteY0" fmla="*/ 114296 h 330134"/>
                <a:gd name="connsiteX1" fmla="*/ 253519 w 323055"/>
                <a:gd name="connsiteY1" fmla="*/ 99306 h 330134"/>
                <a:gd name="connsiteX2" fmla="*/ 318062 w 323055"/>
                <a:gd name="connsiteY2" fmla="*/ 90063 h 330134"/>
                <a:gd name="connsiteX3" fmla="*/ 230452 w 323055"/>
                <a:gd name="connsiteY3" fmla="*/ 26376 h 330134"/>
                <a:gd name="connsiteX4" fmla="*/ 142764 w 323055"/>
                <a:gd name="connsiteY4" fmla="*/ 39268 h 330134"/>
                <a:gd name="connsiteX5" fmla="*/ 95698 w 323055"/>
                <a:gd name="connsiteY5" fmla="*/ 100161 h 330134"/>
                <a:gd name="connsiteX6" fmla="*/ 27427 w 323055"/>
                <a:gd name="connsiteY6" fmla="*/ 165713 h 330134"/>
                <a:gd name="connsiteX7" fmla="*/ 9874 w 323055"/>
                <a:gd name="connsiteY7" fmla="*/ 232118 h 330134"/>
                <a:gd name="connsiteX8" fmla="*/ 16398 w 323055"/>
                <a:gd name="connsiteY8" fmla="*/ 285628 h 330134"/>
                <a:gd name="connsiteX9" fmla="*/ 70766 w 323055"/>
                <a:gd name="connsiteY9" fmla="*/ 297591 h 330134"/>
                <a:gd name="connsiteX10" fmla="*/ 165832 w 323055"/>
                <a:gd name="connsiteY10" fmla="*/ 320889 h 330134"/>
                <a:gd name="connsiteX11" fmla="*/ 180589 w 323055"/>
                <a:gd name="connsiteY11" fmla="*/ 243225 h 330134"/>
                <a:gd name="connsiteX12" fmla="*/ 173754 w 323055"/>
                <a:gd name="connsiteY12" fmla="*/ 185051 h 330134"/>
                <a:gd name="connsiteX13" fmla="*/ 188977 w 323055"/>
                <a:gd name="connsiteY13" fmla="*/ 114296 h 330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055" h="330134">
                  <a:moveTo>
                    <a:pt x="188977" y="114296"/>
                  </a:moveTo>
                  <a:cubicBezTo>
                    <a:pt x="188977" y="114296"/>
                    <a:pt x="196278" y="101092"/>
                    <a:pt x="253519" y="99306"/>
                  </a:cubicBezTo>
                  <a:cubicBezTo>
                    <a:pt x="253519" y="99306"/>
                    <a:pt x="294062" y="132470"/>
                    <a:pt x="318062" y="90063"/>
                  </a:cubicBezTo>
                  <a:cubicBezTo>
                    <a:pt x="342061" y="47657"/>
                    <a:pt x="274101" y="-45467"/>
                    <a:pt x="230452" y="26376"/>
                  </a:cubicBezTo>
                  <a:cubicBezTo>
                    <a:pt x="230452" y="26376"/>
                    <a:pt x="190530" y="10842"/>
                    <a:pt x="142764" y="39268"/>
                  </a:cubicBezTo>
                  <a:cubicBezTo>
                    <a:pt x="120329" y="53318"/>
                    <a:pt x="103640" y="74909"/>
                    <a:pt x="95698" y="100161"/>
                  </a:cubicBezTo>
                  <a:cubicBezTo>
                    <a:pt x="82048" y="129858"/>
                    <a:pt x="57654" y="153281"/>
                    <a:pt x="27427" y="165713"/>
                  </a:cubicBezTo>
                  <a:cubicBezTo>
                    <a:pt x="-21426" y="184120"/>
                    <a:pt x="9874" y="232118"/>
                    <a:pt x="9874" y="232118"/>
                  </a:cubicBezTo>
                  <a:cubicBezTo>
                    <a:pt x="9874" y="232118"/>
                    <a:pt x="-14979" y="269943"/>
                    <a:pt x="16398" y="285628"/>
                  </a:cubicBezTo>
                  <a:cubicBezTo>
                    <a:pt x="47776" y="301325"/>
                    <a:pt x="63388" y="299458"/>
                    <a:pt x="70766" y="297591"/>
                  </a:cubicBezTo>
                  <a:cubicBezTo>
                    <a:pt x="70766" y="297591"/>
                    <a:pt x="87387" y="351102"/>
                    <a:pt x="165832" y="320889"/>
                  </a:cubicBezTo>
                  <a:cubicBezTo>
                    <a:pt x="244277" y="290676"/>
                    <a:pt x="180589" y="243225"/>
                    <a:pt x="180589" y="243225"/>
                  </a:cubicBezTo>
                  <a:cubicBezTo>
                    <a:pt x="180589" y="243225"/>
                    <a:pt x="220744" y="210915"/>
                    <a:pt x="173754" y="185051"/>
                  </a:cubicBezTo>
                  <a:cubicBezTo>
                    <a:pt x="173754" y="185051"/>
                    <a:pt x="176706" y="131305"/>
                    <a:pt x="188977" y="114296"/>
                  </a:cubicBezTo>
                  <a:close/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B098C553-A00C-8549-9685-C3EC974E0D2E}"/>
                </a:ext>
              </a:extLst>
            </p:cNvPr>
            <p:cNvSpPr/>
            <p:nvPr/>
          </p:nvSpPr>
          <p:spPr>
            <a:xfrm>
              <a:off x="6200401" y="3399105"/>
              <a:ext cx="18872" cy="39843"/>
            </a:xfrm>
            <a:custGeom>
              <a:avLst/>
              <a:gdLst>
                <a:gd name="connsiteX0" fmla="*/ 18873 w 18872"/>
                <a:gd name="connsiteY0" fmla="*/ 39843 h 39843"/>
                <a:gd name="connsiteX1" fmla="*/ 0 w 18872"/>
                <a:gd name="connsiteY1" fmla="*/ 15068 h 39843"/>
                <a:gd name="connsiteX2" fmla="*/ 18873 w 18872"/>
                <a:gd name="connsiteY2" fmla="*/ 0 h 39843"/>
                <a:gd name="connsiteX3" fmla="*/ 18873 w 18872"/>
                <a:gd name="connsiteY3" fmla="*/ 39843 h 39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72" h="39843">
                  <a:moveTo>
                    <a:pt x="18873" y="39843"/>
                  </a:moveTo>
                  <a:cubicBezTo>
                    <a:pt x="8466" y="39843"/>
                    <a:pt x="0" y="26018"/>
                    <a:pt x="0" y="15068"/>
                  </a:cubicBezTo>
                  <a:cubicBezTo>
                    <a:pt x="0" y="4116"/>
                    <a:pt x="8466" y="0"/>
                    <a:pt x="18873" y="0"/>
                  </a:cubicBezTo>
                  <a:lnTo>
                    <a:pt x="18873" y="39843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EAC2A16C-72A7-DB46-BA15-CD147759C267}"/>
                </a:ext>
              </a:extLst>
            </p:cNvPr>
            <p:cNvSpPr/>
            <p:nvPr/>
          </p:nvSpPr>
          <p:spPr>
            <a:xfrm>
              <a:off x="6208789" y="3411920"/>
              <a:ext cx="6564" cy="14524"/>
            </a:xfrm>
            <a:custGeom>
              <a:avLst/>
              <a:gdLst>
                <a:gd name="connsiteX0" fmla="*/ 0 w 6564"/>
                <a:gd name="connsiteY0" fmla="*/ 0 h 14524"/>
                <a:gd name="connsiteX1" fmla="*/ 5085 w 6564"/>
                <a:gd name="connsiteY1" fmla="*/ 6444 h 14524"/>
                <a:gd name="connsiteX2" fmla="*/ 6524 w 6564"/>
                <a:gd name="connsiteY2" fmla="*/ 14525 h 14524"/>
                <a:gd name="connsiteX3" fmla="*/ 0 w 6564"/>
                <a:gd name="connsiteY3" fmla="*/ 12893 h 1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64" h="14524">
                  <a:moveTo>
                    <a:pt x="0" y="0"/>
                  </a:moveTo>
                  <a:cubicBezTo>
                    <a:pt x="2200" y="1696"/>
                    <a:pt x="3947" y="3909"/>
                    <a:pt x="5085" y="6444"/>
                  </a:cubicBezTo>
                  <a:cubicBezTo>
                    <a:pt x="6224" y="8977"/>
                    <a:pt x="6718" y="11753"/>
                    <a:pt x="6524" y="14525"/>
                  </a:cubicBezTo>
                  <a:cubicBezTo>
                    <a:pt x="4610" y="13227"/>
                    <a:pt x="2299" y="12649"/>
                    <a:pt x="0" y="12893"/>
                  </a:cubicBezTo>
                </a:path>
              </a:pathLst>
            </a:custGeom>
            <a:noFill/>
            <a:ln w="2858" cap="rnd">
              <a:solidFill>
                <a:srgbClr val="B73D4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C0C27DCD-EB62-AA4E-9F43-76F91FFBBA22}"/>
                </a:ext>
              </a:extLst>
            </p:cNvPr>
            <p:cNvSpPr/>
            <p:nvPr/>
          </p:nvSpPr>
          <p:spPr>
            <a:xfrm>
              <a:off x="6286457" y="3409280"/>
              <a:ext cx="11952" cy="41091"/>
            </a:xfrm>
            <a:custGeom>
              <a:avLst/>
              <a:gdLst>
                <a:gd name="connsiteX0" fmla="*/ 3418 w 11952"/>
                <a:gd name="connsiteY0" fmla="*/ 0 h 41091"/>
                <a:gd name="connsiteX1" fmla="*/ 11184 w 11952"/>
                <a:gd name="connsiteY1" fmla="*/ 36815 h 41091"/>
                <a:gd name="connsiteX2" fmla="*/ 0 w 11952"/>
                <a:gd name="connsiteY2" fmla="*/ 40854 h 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52" h="41091">
                  <a:moveTo>
                    <a:pt x="3418" y="0"/>
                  </a:moveTo>
                  <a:cubicBezTo>
                    <a:pt x="3418" y="0"/>
                    <a:pt x="6835" y="31068"/>
                    <a:pt x="11184" y="36815"/>
                  </a:cubicBezTo>
                  <a:cubicBezTo>
                    <a:pt x="15533" y="42562"/>
                    <a:pt x="0" y="40854"/>
                    <a:pt x="0" y="40854"/>
                  </a:cubicBezTo>
                </a:path>
              </a:pathLst>
            </a:custGeom>
            <a:noFill/>
            <a:ln w="2858" cap="rnd">
              <a:solidFill>
                <a:srgbClr val="B73D4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93F5C47B-659B-1841-845E-ADA961FF0866}"/>
                </a:ext>
              </a:extLst>
            </p:cNvPr>
            <p:cNvSpPr/>
            <p:nvPr/>
          </p:nvSpPr>
          <p:spPr>
            <a:xfrm>
              <a:off x="6277215" y="3476152"/>
              <a:ext cx="35184" cy="3981"/>
            </a:xfrm>
            <a:custGeom>
              <a:avLst/>
              <a:gdLst>
                <a:gd name="connsiteX0" fmla="*/ 0 w 35184"/>
                <a:gd name="connsiteY0" fmla="*/ 0 h 3981"/>
                <a:gd name="connsiteX1" fmla="*/ 17592 w 35184"/>
                <a:gd name="connsiteY1" fmla="*/ 3981 h 3981"/>
                <a:gd name="connsiteX2" fmla="*/ 35184 w 35184"/>
                <a:gd name="connsiteY2" fmla="*/ 0 h 3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84" h="3981">
                  <a:moveTo>
                    <a:pt x="0" y="0"/>
                  </a:moveTo>
                  <a:cubicBezTo>
                    <a:pt x="5494" y="2621"/>
                    <a:pt x="11504" y="3981"/>
                    <a:pt x="17592" y="3981"/>
                  </a:cubicBezTo>
                  <a:cubicBezTo>
                    <a:pt x="23679" y="3981"/>
                    <a:pt x="29689" y="2621"/>
                    <a:pt x="35184" y="0"/>
                  </a:cubicBezTo>
                </a:path>
              </a:pathLst>
            </a:custGeom>
            <a:noFill/>
            <a:ln w="2858" cap="rnd">
              <a:solidFill>
                <a:srgbClr val="B73D4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EBFF6CD0-A83A-AB4E-86A6-B33B01F12F08}"/>
                </a:ext>
              </a:extLst>
            </p:cNvPr>
            <p:cNvSpPr/>
            <p:nvPr/>
          </p:nvSpPr>
          <p:spPr>
            <a:xfrm>
              <a:off x="6329097" y="3399339"/>
              <a:ext cx="13824" cy="13824"/>
            </a:xfrm>
            <a:custGeom>
              <a:avLst/>
              <a:gdLst>
                <a:gd name="connsiteX0" fmla="*/ 6912 w 13824"/>
                <a:gd name="connsiteY0" fmla="*/ 13825 h 13824"/>
                <a:gd name="connsiteX1" fmla="*/ 13825 w 13824"/>
                <a:gd name="connsiteY1" fmla="*/ 6912 h 13824"/>
                <a:gd name="connsiteX2" fmla="*/ 6912 w 13824"/>
                <a:gd name="connsiteY2" fmla="*/ 0 h 13824"/>
                <a:gd name="connsiteX3" fmla="*/ 0 w 13824"/>
                <a:gd name="connsiteY3" fmla="*/ 6912 h 13824"/>
                <a:gd name="connsiteX4" fmla="*/ 6912 w 13824"/>
                <a:gd name="connsiteY4" fmla="*/ 13825 h 1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24" h="13824">
                  <a:moveTo>
                    <a:pt x="6912" y="13825"/>
                  </a:moveTo>
                  <a:cubicBezTo>
                    <a:pt x="10730" y="13825"/>
                    <a:pt x="13825" y="10730"/>
                    <a:pt x="13825" y="6912"/>
                  </a:cubicBezTo>
                  <a:cubicBezTo>
                    <a:pt x="13825" y="3095"/>
                    <a:pt x="10730" y="0"/>
                    <a:pt x="6912" y="0"/>
                  </a:cubicBezTo>
                  <a:cubicBezTo>
                    <a:pt x="3095" y="0"/>
                    <a:pt x="0" y="3095"/>
                    <a:pt x="0" y="6912"/>
                  </a:cubicBezTo>
                  <a:cubicBezTo>
                    <a:pt x="0" y="10730"/>
                    <a:pt x="3095" y="13825"/>
                    <a:pt x="6912" y="13825"/>
                  </a:cubicBezTo>
                  <a:close/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700C9272-609D-6543-9A4C-2C3CBA8C5E1C}"/>
                </a:ext>
              </a:extLst>
            </p:cNvPr>
            <p:cNvSpPr/>
            <p:nvPr/>
          </p:nvSpPr>
          <p:spPr>
            <a:xfrm>
              <a:off x="6317058" y="3386572"/>
              <a:ext cx="39922" cy="10435"/>
            </a:xfrm>
            <a:custGeom>
              <a:avLst/>
              <a:gdLst>
                <a:gd name="connsiteX0" fmla="*/ 2486 w 39922"/>
                <a:gd name="connsiteY0" fmla="*/ 10436 h 10435"/>
                <a:gd name="connsiteX1" fmla="*/ 0 w 39922"/>
                <a:gd name="connsiteY1" fmla="*/ 7407 h 10435"/>
                <a:gd name="connsiteX2" fmla="*/ 19824 w 39922"/>
                <a:gd name="connsiteY2" fmla="*/ 6 h 10435"/>
                <a:gd name="connsiteX3" fmla="*/ 39922 w 39922"/>
                <a:gd name="connsiteY3" fmla="*/ 6631 h 10435"/>
                <a:gd name="connsiteX4" fmla="*/ 37514 w 39922"/>
                <a:gd name="connsiteY4" fmla="*/ 9660 h 10435"/>
                <a:gd name="connsiteX5" fmla="*/ 19862 w 39922"/>
                <a:gd name="connsiteY5" fmla="*/ 3791 h 10435"/>
                <a:gd name="connsiteX6" fmla="*/ 2486 w 39922"/>
                <a:gd name="connsiteY6" fmla="*/ 10436 h 1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22" h="10435">
                  <a:moveTo>
                    <a:pt x="2486" y="10436"/>
                  </a:moveTo>
                  <a:lnTo>
                    <a:pt x="0" y="7407"/>
                  </a:lnTo>
                  <a:cubicBezTo>
                    <a:pt x="5575" y="2758"/>
                    <a:pt x="12567" y="148"/>
                    <a:pt x="19824" y="6"/>
                  </a:cubicBezTo>
                  <a:cubicBezTo>
                    <a:pt x="27082" y="-135"/>
                    <a:pt x="34171" y="2202"/>
                    <a:pt x="39922" y="6631"/>
                  </a:cubicBezTo>
                  <a:lnTo>
                    <a:pt x="37514" y="9660"/>
                  </a:lnTo>
                  <a:cubicBezTo>
                    <a:pt x="32484" y="5723"/>
                    <a:pt x="26247" y="3650"/>
                    <a:pt x="19862" y="3791"/>
                  </a:cubicBezTo>
                  <a:cubicBezTo>
                    <a:pt x="13476" y="3933"/>
                    <a:pt x="7336" y="6281"/>
                    <a:pt x="2486" y="10436"/>
                  </a:cubicBezTo>
                  <a:close/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D86EBF86-6506-CA4F-8553-2F426F60141B}"/>
                </a:ext>
              </a:extLst>
            </p:cNvPr>
            <p:cNvSpPr/>
            <p:nvPr/>
          </p:nvSpPr>
          <p:spPr>
            <a:xfrm>
              <a:off x="6248555" y="3401125"/>
              <a:ext cx="13825" cy="13824"/>
            </a:xfrm>
            <a:custGeom>
              <a:avLst/>
              <a:gdLst>
                <a:gd name="connsiteX0" fmla="*/ 6913 w 13825"/>
                <a:gd name="connsiteY0" fmla="*/ 13825 h 13824"/>
                <a:gd name="connsiteX1" fmla="*/ 13826 w 13825"/>
                <a:gd name="connsiteY1" fmla="*/ 6912 h 13824"/>
                <a:gd name="connsiteX2" fmla="*/ 6913 w 13825"/>
                <a:gd name="connsiteY2" fmla="*/ 0 h 13824"/>
                <a:gd name="connsiteX3" fmla="*/ 0 w 13825"/>
                <a:gd name="connsiteY3" fmla="*/ 6912 h 13824"/>
                <a:gd name="connsiteX4" fmla="*/ 6913 w 13825"/>
                <a:gd name="connsiteY4" fmla="*/ 13825 h 1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25" h="13824">
                  <a:moveTo>
                    <a:pt x="6913" y="13825"/>
                  </a:moveTo>
                  <a:cubicBezTo>
                    <a:pt x="10731" y="13825"/>
                    <a:pt x="13826" y="10730"/>
                    <a:pt x="13826" y="6912"/>
                  </a:cubicBezTo>
                  <a:cubicBezTo>
                    <a:pt x="13826" y="3095"/>
                    <a:pt x="10731" y="0"/>
                    <a:pt x="6913" y="0"/>
                  </a:cubicBezTo>
                  <a:cubicBezTo>
                    <a:pt x="3095" y="0"/>
                    <a:pt x="0" y="3095"/>
                    <a:pt x="0" y="6912"/>
                  </a:cubicBezTo>
                  <a:cubicBezTo>
                    <a:pt x="0" y="10730"/>
                    <a:pt x="3095" y="13825"/>
                    <a:pt x="6913" y="13825"/>
                  </a:cubicBezTo>
                  <a:close/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3A5E44CD-17CE-3C49-B094-F480579FF9B9}"/>
                </a:ext>
              </a:extLst>
            </p:cNvPr>
            <p:cNvSpPr/>
            <p:nvPr/>
          </p:nvSpPr>
          <p:spPr>
            <a:xfrm>
              <a:off x="6236516" y="3388331"/>
              <a:ext cx="39999" cy="10463"/>
            </a:xfrm>
            <a:custGeom>
              <a:avLst/>
              <a:gdLst>
                <a:gd name="connsiteX0" fmla="*/ 2485 w 39999"/>
                <a:gd name="connsiteY0" fmla="*/ 10464 h 10463"/>
                <a:gd name="connsiteX1" fmla="*/ 0 w 39999"/>
                <a:gd name="connsiteY1" fmla="*/ 7435 h 10463"/>
                <a:gd name="connsiteX2" fmla="*/ 19850 w 39999"/>
                <a:gd name="connsiteY2" fmla="*/ 7 h 10463"/>
                <a:gd name="connsiteX3" fmla="*/ 39999 w 39999"/>
                <a:gd name="connsiteY3" fmla="*/ 6581 h 10463"/>
                <a:gd name="connsiteX4" fmla="*/ 37513 w 39999"/>
                <a:gd name="connsiteY4" fmla="*/ 9609 h 10463"/>
                <a:gd name="connsiteX5" fmla="*/ 19847 w 39999"/>
                <a:gd name="connsiteY5" fmla="*/ 3780 h 10463"/>
                <a:gd name="connsiteX6" fmla="*/ 2485 w 39999"/>
                <a:gd name="connsiteY6" fmla="*/ 10464 h 10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99" h="10463">
                  <a:moveTo>
                    <a:pt x="2485" y="10464"/>
                  </a:moveTo>
                  <a:lnTo>
                    <a:pt x="0" y="7435"/>
                  </a:lnTo>
                  <a:cubicBezTo>
                    <a:pt x="5584" y="2782"/>
                    <a:pt x="12583" y="163"/>
                    <a:pt x="19850" y="7"/>
                  </a:cubicBezTo>
                  <a:cubicBezTo>
                    <a:pt x="27117" y="-148"/>
                    <a:pt x="34221" y="2170"/>
                    <a:pt x="39999" y="6581"/>
                  </a:cubicBezTo>
                  <a:lnTo>
                    <a:pt x="37513" y="9609"/>
                  </a:lnTo>
                  <a:cubicBezTo>
                    <a:pt x="32475" y="5684"/>
                    <a:pt x="26233" y="3625"/>
                    <a:pt x="19847" y="3780"/>
                  </a:cubicBezTo>
                  <a:cubicBezTo>
                    <a:pt x="13462" y="3936"/>
                    <a:pt x="7327" y="6298"/>
                    <a:pt x="2485" y="10464"/>
                  </a:cubicBezTo>
                  <a:close/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30F4D81B-F1E6-6249-8FC0-1360249F686B}"/>
                </a:ext>
              </a:extLst>
            </p:cNvPr>
            <p:cNvSpPr/>
            <p:nvPr/>
          </p:nvSpPr>
          <p:spPr>
            <a:xfrm>
              <a:off x="6209721" y="3452386"/>
              <a:ext cx="9701" cy="34794"/>
            </a:xfrm>
            <a:custGeom>
              <a:avLst/>
              <a:gdLst>
                <a:gd name="connsiteX0" fmla="*/ 0 w 9701"/>
                <a:gd name="connsiteY0" fmla="*/ 0 h 34794"/>
                <a:gd name="connsiteX1" fmla="*/ 467 w 9701"/>
                <a:gd name="connsiteY1" fmla="*/ 34795 h 3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01" h="34794">
                  <a:moveTo>
                    <a:pt x="0" y="0"/>
                  </a:moveTo>
                  <a:cubicBezTo>
                    <a:pt x="0" y="0"/>
                    <a:pt x="21514" y="25397"/>
                    <a:pt x="467" y="34795"/>
                  </a:cubicBezTo>
                </a:path>
              </a:pathLst>
            </a:custGeom>
            <a:noFill/>
            <a:ln w="476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FEAE21E9-6473-FF41-82BC-2723136ECA5A}"/>
                </a:ext>
              </a:extLst>
            </p:cNvPr>
            <p:cNvSpPr/>
            <p:nvPr/>
          </p:nvSpPr>
          <p:spPr>
            <a:xfrm>
              <a:off x="6075045" y="3519647"/>
              <a:ext cx="46601" cy="16999"/>
            </a:xfrm>
            <a:custGeom>
              <a:avLst/>
              <a:gdLst>
                <a:gd name="connsiteX0" fmla="*/ 0 w 46601"/>
                <a:gd name="connsiteY0" fmla="*/ 0 h 16999"/>
                <a:gd name="connsiteX1" fmla="*/ 46601 w 46601"/>
                <a:gd name="connsiteY1" fmla="*/ 14832 h 16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601" h="16999">
                  <a:moveTo>
                    <a:pt x="0" y="0"/>
                  </a:moveTo>
                  <a:cubicBezTo>
                    <a:pt x="0" y="0"/>
                    <a:pt x="6447" y="24234"/>
                    <a:pt x="46601" y="14832"/>
                  </a:cubicBezTo>
                </a:path>
              </a:pathLst>
            </a:custGeom>
            <a:noFill/>
            <a:ln w="476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85E5423A-E6FA-AB4B-BE43-6ED69E68862E}"/>
                </a:ext>
              </a:extLst>
            </p:cNvPr>
            <p:cNvSpPr/>
            <p:nvPr/>
          </p:nvSpPr>
          <p:spPr>
            <a:xfrm>
              <a:off x="6344554" y="3523840"/>
              <a:ext cx="22894" cy="41548"/>
            </a:xfrm>
            <a:custGeom>
              <a:avLst/>
              <a:gdLst>
                <a:gd name="connsiteX0" fmla="*/ 12737 w 22894"/>
                <a:gd name="connsiteY0" fmla="*/ 0 h 41548"/>
                <a:gd name="connsiteX1" fmla="*/ 0 w 22894"/>
                <a:gd name="connsiteY1" fmla="*/ 41548 h 4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94" h="41548">
                  <a:moveTo>
                    <a:pt x="12737" y="0"/>
                  </a:moveTo>
                  <a:cubicBezTo>
                    <a:pt x="12737" y="0"/>
                    <a:pt x="42562" y="18955"/>
                    <a:pt x="0" y="41548"/>
                  </a:cubicBezTo>
                </a:path>
              </a:pathLst>
            </a:custGeom>
            <a:noFill/>
            <a:ln w="476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65BE3B94-347E-A647-B19D-F5DA6CFCC197}"/>
                </a:ext>
              </a:extLst>
            </p:cNvPr>
            <p:cNvSpPr/>
            <p:nvPr/>
          </p:nvSpPr>
          <p:spPr>
            <a:xfrm>
              <a:off x="6236571" y="3315184"/>
              <a:ext cx="64326" cy="64325"/>
            </a:xfrm>
            <a:custGeom>
              <a:avLst/>
              <a:gdLst>
                <a:gd name="connsiteX0" fmla="*/ 41403 w 64326"/>
                <a:gd name="connsiteY0" fmla="*/ 62961 h 64325"/>
                <a:gd name="connsiteX1" fmla="*/ 62962 w 64326"/>
                <a:gd name="connsiteY1" fmla="*/ 22923 h 64325"/>
                <a:gd name="connsiteX2" fmla="*/ 22923 w 64326"/>
                <a:gd name="connsiteY2" fmla="*/ 1365 h 64325"/>
                <a:gd name="connsiteX3" fmla="*/ 1364 w 64326"/>
                <a:gd name="connsiteY3" fmla="*/ 41403 h 64325"/>
                <a:gd name="connsiteX4" fmla="*/ 41403 w 64326"/>
                <a:gd name="connsiteY4" fmla="*/ 62961 h 6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26" h="64325">
                  <a:moveTo>
                    <a:pt x="41403" y="62961"/>
                  </a:moveTo>
                  <a:cubicBezTo>
                    <a:pt x="58413" y="57859"/>
                    <a:pt x="68064" y="39933"/>
                    <a:pt x="62962" y="22923"/>
                  </a:cubicBezTo>
                  <a:cubicBezTo>
                    <a:pt x="57858" y="5913"/>
                    <a:pt x="39932" y="-3739"/>
                    <a:pt x="22923" y="1365"/>
                  </a:cubicBezTo>
                  <a:cubicBezTo>
                    <a:pt x="5914" y="6467"/>
                    <a:pt x="-3738" y="24393"/>
                    <a:pt x="1364" y="41403"/>
                  </a:cubicBezTo>
                  <a:cubicBezTo>
                    <a:pt x="6468" y="58412"/>
                    <a:pt x="24393" y="68065"/>
                    <a:pt x="41403" y="62961"/>
                  </a:cubicBezTo>
                  <a:close/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CCD3AF98-7982-6F4F-B084-1F900F03F7CD}"/>
                </a:ext>
              </a:extLst>
            </p:cNvPr>
            <p:cNvSpPr/>
            <p:nvPr/>
          </p:nvSpPr>
          <p:spPr>
            <a:xfrm>
              <a:off x="6914715" y="4767929"/>
              <a:ext cx="287696" cy="184927"/>
            </a:xfrm>
            <a:custGeom>
              <a:avLst/>
              <a:gdLst>
                <a:gd name="connsiteX0" fmla="*/ 0 w 287696"/>
                <a:gd name="connsiteY0" fmla="*/ 0 h 184927"/>
                <a:gd name="connsiteX1" fmla="*/ 94983 w 287696"/>
                <a:gd name="connsiteY1" fmla="*/ 0 h 184927"/>
                <a:gd name="connsiteX2" fmla="*/ 147647 w 287696"/>
                <a:gd name="connsiteY2" fmla="*/ 92269 h 184927"/>
                <a:gd name="connsiteX3" fmla="*/ 273234 w 287696"/>
                <a:gd name="connsiteY3" fmla="*/ 153857 h 184927"/>
                <a:gd name="connsiteX4" fmla="*/ 287064 w 287696"/>
                <a:gd name="connsiteY4" fmla="*/ 184928 h 184927"/>
                <a:gd name="connsiteX5" fmla="*/ 31537 w 287696"/>
                <a:gd name="connsiteY5" fmla="*/ 184928 h 184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696" h="184927">
                  <a:moveTo>
                    <a:pt x="0" y="0"/>
                  </a:moveTo>
                  <a:lnTo>
                    <a:pt x="94983" y="0"/>
                  </a:lnTo>
                  <a:cubicBezTo>
                    <a:pt x="103670" y="35033"/>
                    <a:pt x="121901" y="66970"/>
                    <a:pt x="147647" y="92269"/>
                  </a:cubicBezTo>
                  <a:cubicBezTo>
                    <a:pt x="173126" y="116967"/>
                    <a:pt x="212503" y="140732"/>
                    <a:pt x="273234" y="153857"/>
                  </a:cubicBezTo>
                  <a:cubicBezTo>
                    <a:pt x="273234" y="153857"/>
                    <a:pt x="291255" y="159144"/>
                    <a:pt x="287064" y="184928"/>
                  </a:cubicBezTo>
                  <a:lnTo>
                    <a:pt x="31537" y="184928"/>
                  </a:lnTo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A0DCAB6B-1689-874A-A479-C9675A08CD25}"/>
                </a:ext>
              </a:extLst>
            </p:cNvPr>
            <p:cNvSpPr/>
            <p:nvPr/>
          </p:nvSpPr>
          <p:spPr>
            <a:xfrm>
              <a:off x="6941900" y="4952542"/>
              <a:ext cx="265080" cy="10725"/>
            </a:xfrm>
            <a:custGeom>
              <a:avLst/>
              <a:gdLst>
                <a:gd name="connsiteX0" fmla="*/ 265081 w 265080"/>
                <a:gd name="connsiteY0" fmla="*/ 0 h 10725"/>
                <a:gd name="connsiteX1" fmla="*/ 265081 w 265080"/>
                <a:gd name="connsiteY1" fmla="*/ 10725 h 10725"/>
                <a:gd name="connsiteX2" fmla="*/ 1010 w 265080"/>
                <a:gd name="connsiteY2" fmla="*/ 10725 h 10725"/>
                <a:gd name="connsiteX3" fmla="*/ 0 w 265080"/>
                <a:gd name="connsiteY3" fmla="*/ 0 h 10725"/>
                <a:gd name="connsiteX4" fmla="*/ 265081 w 265080"/>
                <a:gd name="connsiteY4" fmla="*/ 0 h 10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080" h="10725">
                  <a:moveTo>
                    <a:pt x="265081" y="0"/>
                  </a:moveTo>
                  <a:lnTo>
                    <a:pt x="265081" y="10725"/>
                  </a:lnTo>
                  <a:lnTo>
                    <a:pt x="1010" y="10725"/>
                  </a:lnTo>
                  <a:lnTo>
                    <a:pt x="0" y="0"/>
                  </a:lnTo>
                  <a:lnTo>
                    <a:pt x="265081" y="0"/>
                  </a:lnTo>
                  <a:close/>
                </a:path>
              </a:pathLst>
            </a:custGeom>
            <a:solidFill>
              <a:srgbClr val="FFF3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21D8476A-BF5C-1240-B9C8-74614FD2B83C}"/>
                </a:ext>
              </a:extLst>
            </p:cNvPr>
            <p:cNvSpPr/>
            <p:nvPr/>
          </p:nvSpPr>
          <p:spPr>
            <a:xfrm>
              <a:off x="6936613" y="4891887"/>
              <a:ext cx="122772" cy="56854"/>
            </a:xfrm>
            <a:custGeom>
              <a:avLst/>
              <a:gdLst>
                <a:gd name="connsiteX0" fmla="*/ 5286 w 122772"/>
                <a:gd name="connsiteY0" fmla="*/ 56855 h 56854"/>
                <a:gd name="connsiteX1" fmla="*/ 0 w 122772"/>
                <a:gd name="connsiteY1" fmla="*/ 0 h 56854"/>
                <a:gd name="connsiteX2" fmla="*/ 19421 w 122772"/>
                <a:gd name="connsiteY2" fmla="*/ 15535 h 56854"/>
                <a:gd name="connsiteX3" fmla="*/ 82020 w 122772"/>
                <a:gd name="connsiteY3" fmla="*/ 25556 h 56854"/>
                <a:gd name="connsiteX4" fmla="*/ 112547 w 122772"/>
                <a:gd name="connsiteY4" fmla="*/ 52578 h 56854"/>
                <a:gd name="connsiteX5" fmla="*/ 5286 w 122772"/>
                <a:gd name="connsiteY5" fmla="*/ 56540 h 5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772" h="56854">
                  <a:moveTo>
                    <a:pt x="5286" y="56855"/>
                  </a:moveTo>
                  <a:lnTo>
                    <a:pt x="0" y="0"/>
                  </a:lnTo>
                  <a:cubicBezTo>
                    <a:pt x="5801" y="5972"/>
                    <a:pt x="12325" y="11192"/>
                    <a:pt x="19421" y="15535"/>
                  </a:cubicBezTo>
                  <a:cubicBezTo>
                    <a:pt x="29908" y="21746"/>
                    <a:pt x="48625" y="27499"/>
                    <a:pt x="82020" y="25556"/>
                  </a:cubicBezTo>
                  <a:cubicBezTo>
                    <a:pt x="149828" y="21593"/>
                    <a:pt x="112547" y="52578"/>
                    <a:pt x="112547" y="52578"/>
                  </a:cubicBezTo>
                  <a:lnTo>
                    <a:pt x="5286" y="56540"/>
                  </a:ln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3F4A68B3-C334-D44D-8F6B-81EF97477791}"/>
                </a:ext>
              </a:extLst>
            </p:cNvPr>
            <p:cNvSpPr/>
            <p:nvPr/>
          </p:nvSpPr>
          <p:spPr>
            <a:xfrm>
              <a:off x="6937533" y="4891735"/>
              <a:ext cx="269079" cy="60807"/>
            </a:xfrm>
            <a:custGeom>
              <a:avLst/>
              <a:gdLst>
                <a:gd name="connsiteX0" fmla="*/ 4367 w 269079"/>
                <a:gd name="connsiteY0" fmla="*/ 60808 h 60807"/>
                <a:gd name="connsiteX1" fmla="*/ 268438 w 269079"/>
                <a:gd name="connsiteY1" fmla="*/ 60808 h 60807"/>
                <a:gd name="connsiteX2" fmla="*/ 254922 w 269079"/>
                <a:gd name="connsiteY2" fmla="*/ 30756 h 60807"/>
                <a:gd name="connsiteX3" fmla="*/ 219584 w 269079"/>
                <a:gd name="connsiteY3" fmla="*/ 21126 h 60807"/>
                <a:gd name="connsiteX4" fmla="*/ 167625 w 269079"/>
                <a:gd name="connsiteY4" fmla="*/ 0 h 60807"/>
                <a:gd name="connsiteX5" fmla="*/ 7548 w 269079"/>
                <a:gd name="connsiteY5" fmla="*/ 37433 h 60807"/>
                <a:gd name="connsiteX6" fmla="*/ 6234 w 269079"/>
                <a:gd name="connsiteY6" fmla="*/ 26556 h 60807"/>
                <a:gd name="connsiteX7" fmla="*/ 871 w 269079"/>
                <a:gd name="connsiteY7" fmla="*/ 23612 h 60807"/>
                <a:gd name="connsiteX8" fmla="*/ 4367 w 269079"/>
                <a:gd name="connsiteY8" fmla="*/ 60808 h 60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079" h="60807">
                  <a:moveTo>
                    <a:pt x="4367" y="60808"/>
                  </a:moveTo>
                  <a:lnTo>
                    <a:pt x="268438" y="60808"/>
                  </a:lnTo>
                  <a:cubicBezTo>
                    <a:pt x="272629" y="35881"/>
                    <a:pt x="254922" y="30756"/>
                    <a:pt x="254922" y="30756"/>
                  </a:cubicBezTo>
                  <a:cubicBezTo>
                    <a:pt x="242977" y="28175"/>
                    <a:pt x="231186" y="24955"/>
                    <a:pt x="219584" y="21126"/>
                  </a:cubicBezTo>
                  <a:cubicBezTo>
                    <a:pt x="201648" y="15707"/>
                    <a:pt x="184246" y="8639"/>
                    <a:pt x="167625" y="0"/>
                  </a:cubicBezTo>
                  <a:cubicBezTo>
                    <a:pt x="144327" y="12963"/>
                    <a:pt x="136088" y="38290"/>
                    <a:pt x="7548" y="37433"/>
                  </a:cubicBezTo>
                  <a:cubicBezTo>
                    <a:pt x="7548" y="33861"/>
                    <a:pt x="6538" y="29670"/>
                    <a:pt x="6234" y="26556"/>
                  </a:cubicBezTo>
                  <a:cubicBezTo>
                    <a:pt x="5843" y="21355"/>
                    <a:pt x="-2701" y="20193"/>
                    <a:pt x="871" y="23612"/>
                  </a:cubicBezTo>
                  <a:lnTo>
                    <a:pt x="4367" y="60808"/>
                  </a:lnTo>
                  <a:close/>
                </a:path>
              </a:pathLst>
            </a:custGeom>
            <a:solidFill>
              <a:srgbClr val="F95A5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B6D9937D-7067-184B-B458-02E8D78AAA35}"/>
                </a:ext>
              </a:extLst>
            </p:cNvPr>
            <p:cNvSpPr/>
            <p:nvPr/>
          </p:nvSpPr>
          <p:spPr>
            <a:xfrm>
              <a:off x="6914715" y="4800238"/>
              <a:ext cx="98717" cy="14449"/>
            </a:xfrm>
            <a:custGeom>
              <a:avLst/>
              <a:gdLst>
                <a:gd name="connsiteX0" fmla="*/ 98717 w 98717"/>
                <a:gd name="connsiteY0" fmla="*/ 14449 h 14449"/>
                <a:gd name="connsiteX1" fmla="*/ 90097 w 98717"/>
                <a:gd name="connsiteY1" fmla="*/ 0 h 14449"/>
                <a:gd name="connsiteX2" fmla="*/ 0 w 98717"/>
                <a:gd name="connsiteY2" fmla="*/ 0 h 14449"/>
                <a:gd name="connsiteX3" fmla="*/ 1086 w 98717"/>
                <a:gd name="connsiteY3" fmla="*/ 14449 h 14449"/>
                <a:gd name="connsiteX4" fmla="*/ 98717 w 98717"/>
                <a:gd name="connsiteY4" fmla="*/ 14449 h 1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717" h="14449">
                  <a:moveTo>
                    <a:pt x="98717" y="14449"/>
                  </a:moveTo>
                  <a:lnTo>
                    <a:pt x="90097" y="0"/>
                  </a:lnTo>
                  <a:lnTo>
                    <a:pt x="0" y="0"/>
                  </a:lnTo>
                  <a:lnTo>
                    <a:pt x="1086" y="14449"/>
                  </a:lnTo>
                  <a:lnTo>
                    <a:pt x="98717" y="14449"/>
                  </a:lnTo>
                  <a:close/>
                </a:path>
              </a:pathLst>
            </a:custGeom>
            <a:solidFill>
              <a:srgbClr val="DD7A8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03670671-E9FD-E24C-A36A-91C1454EFBB7}"/>
                </a:ext>
              </a:extLst>
            </p:cNvPr>
            <p:cNvSpPr/>
            <p:nvPr/>
          </p:nvSpPr>
          <p:spPr>
            <a:xfrm>
              <a:off x="6221960" y="4055792"/>
              <a:ext cx="800245" cy="744521"/>
            </a:xfrm>
            <a:custGeom>
              <a:avLst/>
              <a:gdLst>
                <a:gd name="connsiteX0" fmla="*/ 800245 w 800245"/>
                <a:gd name="connsiteY0" fmla="*/ 744522 h 744521"/>
                <a:gd name="connsiteX1" fmla="*/ 677068 w 800245"/>
                <a:gd name="connsiteY1" fmla="*/ 744522 h 744521"/>
                <a:gd name="connsiteX2" fmla="*/ 503637 w 800245"/>
                <a:gd name="connsiteY2" fmla="*/ 197120 h 744521"/>
                <a:gd name="connsiteX3" fmla="*/ 502246 w 800245"/>
                <a:gd name="connsiteY3" fmla="*/ 191214 h 744521"/>
                <a:gd name="connsiteX4" fmla="*/ 498703 w 800245"/>
                <a:gd name="connsiteY4" fmla="*/ 186290 h 744521"/>
                <a:gd name="connsiteX5" fmla="*/ 493540 w 800245"/>
                <a:gd name="connsiteY5" fmla="*/ 183099 h 744521"/>
                <a:gd name="connsiteX6" fmla="*/ 487559 w 800245"/>
                <a:gd name="connsiteY6" fmla="*/ 182128 h 744521"/>
                <a:gd name="connsiteX7" fmla="*/ 412997 w 800245"/>
                <a:gd name="connsiteY7" fmla="*/ 198987 h 744521"/>
                <a:gd name="connsiteX8" fmla="*/ 71254 w 800245"/>
                <a:gd name="connsiteY8" fmla="*/ 243640 h 744521"/>
                <a:gd name="connsiteX9" fmla="*/ 52226 w 800245"/>
                <a:gd name="connsiteY9" fmla="*/ 235877 h 744521"/>
                <a:gd name="connsiteX10" fmla="*/ 887 w 800245"/>
                <a:gd name="connsiteY10" fmla="*/ 80534 h 744521"/>
                <a:gd name="connsiteX11" fmla="*/ 148457 w 800245"/>
                <a:gd name="connsiteY11" fmla="*/ 7763 h 744521"/>
                <a:gd name="connsiteX12" fmla="*/ 254320 w 800245"/>
                <a:gd name="connsiteY12" fmla="*/ 2638 h 744521"/>
                <a:gd name="connsiteX13" fmla="*/ 266588 w 800245"/>
                <a:gd name="connsiteY13" fmla="*/ 2638 h 744521"/>
                <a:gd name="connsiteX14" fmla="*/ 400252 w 800245"/>
                <a:gd name="connsiteY14" fmla="*/ 1391 h 744521"/>
                <a:gd name="connsiteX15" fmla="*/ 547823 w 800245"/>
                <a:gd name="connsiteY15" fmla="*/ 0 h 744521"/>
                <a:gd name="connsiteX16" fmla="*/ 610345 w 800245"/>
                <a:gd name="connsiteY16" fmla="*/ 85973 h 744521"/>
                <a:gd name="connsiteX17" fmla="*/ 640406 w 800245"/>
                <a:gd name="connsiteY17" fmla="*/ 176612 h 744521"/>
                <a:gd name="connsiteX18" fmla="*/ 800245 w 800245"/>
                <a:gd name="connsiteY18" fmla="*/ 744522 h 744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00245" h="744521">
                  <a:moveTo>
                    <a:pt x="800245" y="744522"/>
                  </a:moveTo>
                  <a:lnTo>
                    <a:pt x="677068" y="744522"/>
                  </a:lnTo>
                  <a:lnTo>
                    <a:pt x="503637" y="197120"/>
                  </a:lnTo>
                  <a:cubicBezTo>
                    <a:pt x="503561" y="195082"/>
                    <a:pt x="503094" y="193072"/>
                    <a:pt x="502246" y="191214"/>
                  </a:cubicBezTo>
                  <a:cubicBezTo>
                    <a:pt x="501398" y="189357"/>
                    <a:pt x="500198" y="187681"/>
                    <a:pt x="498703" y="186290"/>
                  </a:cubicBezTo>
                  <a:cubicBezTo>
                    <a:pt x="497207" y="184899"/>
                    <a:pt x="495455" y="183813"/>
                    <a:pt x="493540" y="183099"/>
                  </a:cubicBezTo>
                  <a:cubicBezTo>
                    <a:pt x="491626" y="182385"/>
                    <a:pt x="489597" y="182051"/>
                    <a:pt x="487559" y="182128"/>
                  </a:cubicBezTo>
                  <a:cubicBezTo>
                    <a:pt x="487559" y="182128"/>
                    <a:pt x="457345" y="189347"/>
                    <a:pt x="412997" y="198987"/>
                  </a:cubicBezTo>
                  <a:cubicBezTo>
                    <a:pt x="307603" y="221742"/>
                    <a:pt x="122049" y="258165"/>
                    <a:pt x="71254" y="243640"/>
                  </a:cubicBezTo>
                  <a:cubicBezTo>
                    <a:pt x="64613" y="241859"/>
                    <a:pt x="58220" y="239249"/>
                    <a:pt x="52226" y="235877"/>
                  </a:cubicBezTo>
                  <a:cubicBezTo>
                    <a:pt x="-6802" y="201854"/>
                    <a:pt x="-511" y="105785"/>
                    <a:pt x="887" y="80534"/>
                  </a:cubicBezTo>
                  <a:lnTo>
                    <a:pt x="148457" y="7763"/>
                  </a:lnTo>
                  <a:cubicBezTo>
                    <a:pt x="153816" y="25470"/>
                    <a:pt x="236994" y="2715"/>
                    <a:pt x="254320" y="2638"/>
                  </a:cubicBezTo>
                  <a:lnTo>
                    <a:pt x="266588" y="2638"/>
                  </a:lnTo>
                  <a:lnTo>
                    <a:pt x="400252" y="1391"/>
                  </a:lnTo>
                  <a:lnTo>
                    <a:pt x="547823" y="0"/>
                  </a:lnTo>
                  <a:cubicBezTo>
                    <a:pt x="573922" y="0"/>
                    <a:pt x="610660" y="59874"/>
                    <a:pt x="610345" y="85973"/>
                  </a:cubicBezTo>
                  <a:lnTo>
                    <a:pt x="640406" y="176612"/>
                  </a:lnTo>
                  <a:lnTo>
                    <a:pt x="800245" y="744522"/>
                  </a:lnTo>
                  <a:close/>
                </a:path>
              </a:pathLst>
            </a:custGeom>
            <a:solidFill>
              <a:srgbClr val="76B9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9A5EFF0E-D96F-FC46-909C-577B8A01CEE2}"/>
                </a:ext>
              </a:extLst>
            </p:cNvPr>
            <p:cNvSpPr/>
            <p:nvPr/>
          </p:nvSpPr>
          <p:spPr>
            <a:xfrm>
              <a:off x="6274186" y="4057421"/>
              <a:ext cx="393975" cy="245335"/>
            </a:xfrm>
            <a:custGeom>
              <a:avLst/>
              <a:gdLst>
                <a:gd name="connsiteX0" fmla="*/ 366210 w 393975"/>
                <a:gd name="connsiteY0" fmla="*/ 193234 h 245335"/>
                <a:gd name="connsiteX1" fmla="*/ 360771 w 393975"/>
                <a:gd name="connsiteY1" fmla="*/ 197358 h 245335"/>
                <a:gd name="connsiteX2" fmla="*/ 19029 w 393975"/>
                <a:gd name="connsiteY2" fmla="*/ 242011 h 245335"/>
                <a:gd name="connsiteX3" fmla="*/ 0 w 393975"/>
                <a:gd name="connsiteY3" fmla="*/ 234248 h 245335"/>
                <a:gd name="connsiteX4" fmla="*/ 214133 w 393975"/>
                <a:gd name="connsiteY4" fmla="*/ 1238 h 245335"/>
                <a:gd name="connsiteX5" fmla="*/ 347798 w 393975"/>
                <a:gd name="connsiteY5" fmla="*/ 0 h 245335"/>
                <a:gd name="connsiteX6" fmla="*/ 366210 w 393975"/>
                <a:gd name="connsiteY6" fmla="*/ 193234 h 245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975" h="245335">
                  <a:moveTo>
                    <a:pt x="366210" y="193234"/>
                  </a:moveTo>
                  <a:lnTo>
                    <a:pt x="360771" y="197358"/>
                  </a:lnTo>
                  <a:cubicBezTo>
                    <a:pt x="255377" y="220113"/>
                    <a:pt x="69824" y="256537"/>
                    <a:pt x="19029" y="242011"/>
                  </a:cubicBezTo>
                  <a:cubicBezTo>
                    <a:pt x="12387" y="240230"/>
                    <a:pt x="5994" y="237620"/>
                    <a:pt x="0" y="234248"/>
                  </a:cubicBezTo>
                  <a:lnTo>
                    <a:pt x="214133" y="1238"/>
                  </a:lnTo>
                  <a:lnTo>
                    <a:pt x="347798" y="0"/>
                  </a:lnTo>
                  <a:cubicBezTo>
                    <a:pt x="347798" y="0"/>
                    <a:pt x="438047" y="38605"/>
                    <a:pt x="366210" y="193234"/>
                  </a:cubicBezTo>
                  <a:close/>
                </a:path>
              </a:pathLst>
            </a:custGeom>
            <a:solidFill>
              <a:srgbClr val="5D9CD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4CFE587C-436F-7D48-84E8-4A733272AFF6}"/>
                </a:ext>
              </a:extLst>
            </p:cNvPr>
            <p:cNvSpPr/>
            <p:nvPr/>
          </p:nvSpPr>
          <p:spPr>
            <a:xfrm>
              <a:off x="6479385" y="4206773"/>
              <a:ext cx="278520" cy="6057"/>
            </a:xfrm>
            <a:custGeom>
              <a:avLst/>
              <a:gdLst>
                <a:gd name="connsiteX0" fmla="*/ 0 w 278520"/>
                <a:gd name="connsiteY0" fmla="*/ 6058 h 6057"/>
                <a:gd name="connsiteX1" fmla="*/ 278521 w 278520"/>
                <a:gd name="connsiteY1" fmla="*/ 0 h 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8520" h="6057">
                  <a:moveTo>
                    <a:pt x="0" y="6058"/>
                  </a:moveTo>
                  <a:lnTo>
                    <a:pt x="278521" y="0"/>
                  </a:lnTo>
                </a:path>
              </a:pathLst>
            </a:custGeom>
            <a:noFill/>
            <a:ln w="2858" cap="flat">
              <a:solidFill>
                <a:srgbClr val="5DABC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E0B752FC-EA76-5A44-9F6D-FFBBB29C69C2}"/>
                </a:ext>
              </a:extLst>
            </p:cNvPr>
            <p:cNvSpPr/>
            <p:nvPr/>
          </p:nvSpPr>
          <p:spPr>
            <a:xfrm>
              <a:off x="6398222" y="4076214"/>
              <a:ext cx="63599" cy="132035"/>
            </a:xfrm>
            <a:custGeom>
              <a:avLst/>
              <a:gdLst>
                <a:gd name="connsiteX0" fmla="*/ 57086 w 63599"/>
                <a:gd name="connsiteY0" fmla="*/ 0 h 132035"/>
                <a:gd name="connsiteX1" fmla="*/ 0 w 63599"/>
                <a:gd name="connsiteY1" fmla="*/ 132036 h 13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599" h="132035">
                  <a:moveTo>
                    <a:pt x="57086" y="0"/>
                  </a:moveTo>
                  <a:cubicBezTo>
                    <a:pt x="57086" y="0"/>
                    <a:pt x="92040" y="129940"/>
                    <a:pt x="0" y="132036"/>
                  </a:cubicBezTo>
                </a:path>
              </a:pathLst>
            </a:custGeom>
            <a:noFill/>
            <a:ln w="2858" cap="flat">
              <a:solidFill>
                <a:srgbClr val="5DABC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11EA41A9-8321-CF4B-9406-E64F86CACAA5}"/>
                </a:ext>
              </a:extLst>
            </p:cNvPr>
            <p:cNvSpPr/>
            <p:nvPr/>
          </p:nvSpPr>
          <p:spPr>
            <a:xfrm>
              <a:off x="6757905" y="4206773"/>
              <a:ext cx="169154" cy="565889"/>
            </a:xfrm>
            <a:custGeom>
              <a:avLst/>
              <a:gdLst>
                <a:gd name="connsiteX0" fmla="*/ 0 w 169154"/>
                <a:gd name="connsiteY0" fmla="*/ 0 h 565889"/>
                <a:gd name="connsiteX1" fmla="*/ 169155 w 169154"/>
                <a:gd name="connsiteY1" fmla="*/ 565890 h 565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9154" h="565889">
                  <a:moveTo>
                    <a:pt x="0" y="0"/>
                  </a:moveTo>
                  <a:lnTo>
                    <a:pt x="169155" y="565890"/>
                  </a:lnTo>
                </a:path>
              </a:pathLst>
            </a:custGeom>
            <a:noFill/>
            <a:ln w="2858" cap="flat">
              <a:solidFill>
                <a:srgbClr val="5DABC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8831F830-ABA7-A347-86E5-DADA1F4A6FB8}"/>
                </a:ext>
              </a:extLst>
            </p:cNvPr>
            <p:cNvSpPr/>
            <p:nvPr/>
          </p:nvSpPr>
          <p:spPr>
            <a:xfrm>
              <a:off x="6361097" y="4671231"/>
              <a:ext cx="161160" cy="189280"/>
            </a:xfrm>
            <a:custGeom>
              <a:avLst/>
              <a:gdLst>
                <a:gd name="connsiteX0" fmla="*/ 161160 w 161160"/>
                <a:gd name="connsiteY0" fmla="*/ 189281 h 189280"/>
                <a:gd name="connsiteX1" fmla="*/ 153778 w 161160"/>
                <a:gd name="connsiteY1" fmla="*/ 28813 h 189280"/>
                <a:gd name="connsiteX2" fmla="*/ 72697 w 161160"/>
                <a:gd name="connsiteY2" fmla="*/ 0 h 189280"/>
                <a:gd name="connsiteX3" fmla="*/ 41630 w 161160"/>
                <a:gd name="connsiteY3" fmla="*/ 73085 h 189280"/>
                <a:gd name="connsiteX4" fmla="*/ 0 w 161160"/>
                <a:gd name="connsiteY4" fmla="*/ 160544 h 18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160" h="189280">
                  <a:moveTo>
                    <a:pt x="161160" y="189281"/>
                  </a:moveTo>
                  <a:cubicBezTo>
                    <a:pt x="140577" y="116119"/>
                    <a:pt x="153778" y="28813"/>
                    <a:pt x="153778" y="28813"/>
                  </a:cubicBezTo>
                  <a:lnTo>
                    <a:pt x="72697" y="0"/>
                  </a:lnTo>
                  <a:lnTo>
                    <a:pt x="41630" y="73085"/>
                  </a:lnTo>
                  <a:lnTo>
                    <a:pt x="0" y="160544"/>
                  </a:lnTo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EC796A3B-00A8-5947-92DE-AD2FFB425B9E}"/>
                </a:ext>
              </a:extLst>
            </p:cNvPr>
            <p:cNvSpPr/>
            <p:nvPr/>
          </p:nvSpPr>
          <p:spPr>
            <a:xfrm>
              <a:off x="6360708" y="4831775"/>
              <a:ext cx="169298" cy="78576"/>
            </a:xfrm>
            <a:custGeom>
              <a:avLst/>
              <a:gdLst>
                <a:gd name="connsiteX0" fmla="*/ 161549 w 169298"/>
                <a:gd name="connsiteY0" fmla="*/ 28737 h 78576"/>
                <a:gd name="connsiteX1" fmla="*/ 113162 w 169298"/>
                <a:gd name="connsiteY1" fmla="*/ 66094 h 78576"/>
                <a:gd name="connsiteX2" fmla="*/ 0 w 169298"/>
                <a:gd name="connsiteY2" fmla="*/ 0 h 78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298" h="78576">
                  <a:moveTo>
                    <a:pt x="161549" y="28737"/>
                  </a:moveTo>
                  <a:cubicBezTo>
                    <a:pt x="161549" y="28737"/>
                    <a:pt x="197896" y="108652"/>
                    <a:pt x="113162" y="66094"/>
                  </a:cubicBezTo>
                  <a:cubicBezTo>
                    <a:pt x="28426" y="23527"/>
                    <a:pt x="0" y="0"/>
                    <a:pt x="0" y="0"/>
                  </a:cubicBezTo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C72B3BBE-7369-EE41-AA73-8B2B7F9F51AA}"/>
                </a:ext>
              </a:extLst>
            </p:cNvPr>
            <p:cNvSpPr/>
            <p:nvPr/>
          </p:nvSpPr>
          <p:spPr>
            <a:xfrm>
              <a:off x="6360708" y="4781673"/>
              <a:ext cx="88787" cy="78669"/>
            </a:xfrm>
            <a:custGeom>
              <a:avLst/>
              <a:gdLst>
                <a:gd name="connsiteX0" fmla="*/ 0 w 88787"/>
                <a:gd name="connsiteY0" fmla="*/ 35033 h 78669"/>
                <a:gd name="connsiteX1" fmla="*/ 72698 w 88787"/>
                <a:gd name="connsiteY1" fmla="*/ 78600 h 78669"/>
                <a:gd name="connsiteX2" fmla="*/ 62368 w 88787"/>
                <a:gd name="connsiteY2" fmla="*/ 39224 h 78669"/>
                <a:gd name="connsiteX3" fmla="*/ 34562 w 88787"/>
                <a:gd name="connsiteY3" fmla="*/ 18488 h 78669"/>
                <a:gd name="connsiteX4" fmla="*/ 23767 w 88787"/>
                <a:gd name="connsiteY4" fmla="*/ 0 h 78669"/>
                <a:gd name="connsiteX5" fmla="*/ 0 w 88787"/>
                <a:gd name="connsiteY5" fmla="*/ 35033 h 7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787" h="78669">
                  <a:moveTo>
                    <a:pt x="0" y="35033"/>
                  </a:moveTo>
                  <a:lnTo>
                    <a:pt x="72698" y="78600"/>
                  </a:lnTo>
                  <a:cubicBezTo>
                    <a:pt x="72698" y="78600"/>
                    <a:pt x="115029" y="82096"/>
                    <a:pt x="62368" y="39224"/>
                  </a:cubicBezTo>
                  <a:cubicBezTo>
                    <a:pt x="38057" y="19421"/>
                    <a:pt x="46834" y="28194"/>
                    <a:pt x="34562" y="18488"/>
                  </a:cubicBezTo>
                  <a:cubicBezTo>
                    <a:pt x="28718" y="13945"/>
                    <a:pt x="24851" y="7325"/>
                    <a:pt x="23767" y="0"/>
                  </a:cubicBezTo>
                  <a:lnTo>
                    <a:pt x="0" y="3503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FCB1B043-AD50-D042-846C-A6130299474E}"/>
                </a:ext>
              </a:extLst>
            </p:cNvPr>
            <p:cNvSpPr/>
            <p:nvPr/>
          </p:nvSpPr>
          <p:spPr>
            <a:xfrm>
              <a:off x="6360708" y="4797599"/>
              <a:ext cx="208676" cy="156267"/>
            </a:xfrm>
            <a:custGeom>
              <a:avLst/>
              <a:gdLst>
                <a:gd name="connsiteX0" fmla="*/ 204735 w 208676"/>
                <a:gd name="connsiteY0" fmla="*/ 123882 h 156267"/>
                <a:gd name="connsiteX1" fmla="*/ 180656 w 208676"/>
                <a:gd name="connsiteY1" fmla="*/ 96307 h 156267"/>
                <a:gd name="connsiteX2" fmla="*/ 159139 w 208676"/>
                <a:gd name="connsiteY2" fmla="*/ 50949 h 156267"/>
                <a:gd name="connsiteX3" fmla="*/ 13204 w 208676"/>
                <a:gd name="connsiteY3" fmla="*/ 0 h 156267"/>
                <a:gd name="connsiteX4" fmla="*/ 0 w 208676"/>
                <a:gd name="connsiteY4" fmla="*/ 19107 h 156267"/>
                <a:gd name="connsiteX5" fmla="*/ 130869 w 208676"/>
                <a:gd name="connsiteY5" fmla="*/ 149428 h 156267"/>
                <a:gd name="connsiteX6" fmla="*/ 199296 w 208676"/>
                <a:gd name="connsiteY6" fmla="*/ 156267 h 156267"/>
                <a:gd name="connsiteX7" fmla="*/ 204735 w 208676"/>
                <a:gd name="connsiteY7" fmla="*/ 123882 h 156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8676" h="156267">
                  <a:moveTo>
                    <a:pt x="204735" y="123882"/>
                  </a:moveTo>
                  <a:cubicBezTo>
                    <a:pt x="196191" y="115148"/>
                    <a:pt x="188162" y="105947"/>
                    <a:pt x="180656" y="96307"/>
                  </a:cubicBezTo>
                  <a:cubicBezTo>
                    <a:pt x="169159" y="83649"/>
                    <a:pt x="161673" y="67866"/>
                    <a:pt x="159139" y="50949"/>
                  </a:cubicBezTo>
                  <a:cubicBezTo>
                    <a:pt x="132345" y="48930"/>
                    <a:pt x="124344" y="76343"/>
                    <a:pt x="13204" y="0"/>
                  </a:cubicBezTo>
                  <a:lnTo>
                    <a:pt x="0" y="19107"/>
                  </a:lnTo>
                  <a:lnTo>
                    <a:pt x="130869" y="149428"/>
                  </a:lnTo>
                  <a:lnTo>
                    <a:pt x="199296" y="156267"/>
                  </a:lnTo>
                  <a:cubicBezTo>
                    <a:pt x="216537" y="138017"/>
                    <a:pt x="204735" y="123882"/>
                    <a:pt x="204735" y="123882"/>
                  </a:cubicBezTo>
                  <a:close/>
                </a:path>
              </a:pathLst>
            </a:custGeom>
            <a:solidFill>
              <a:srgbClr val="F95A5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C9908C9B-3689-EC4F-894E-12B186B95F62}"/>
                </a:ext>
              </a:extLst>
            </p:cNvPr>
            <p:cNvSpPr/>
            <p:nvPr/>
          </p:nvSpPr>
          <p:spPr>
            <a:xfrm>
              <a:off x="6354106" y="4816859"/>
              <a:ext cx="206364" cy="146408"/>
            </a:xfrm>
            <a:custGeom>
              <a:avLst/>
              <a:gdLst>
                <a:gd name="connsiteX0" fmla="*/ 206365 w 206364"/>
                <a:gd name="connsiteY0" fmla="*/ 137474 h 146408"/>
                <a:gd name="connsiteX1" fmla="*/ 200459 w 206364"/>
                <a:gd name="connsiteY1" fmla="*/ 146409 h 146408"/>
                <a:gd name="connsiteX2" fmla="*/ 130946 w 206364"/>
                <a:gd name="connsiteY2" fmla="*/ 143380 h 146408"/>
                <a:gd name="connsiteX3" fmla="*/ 0 w 206364"/>
                <a:gd name="connsiteY3" fmla="*/ 10563 h 146408"/>
                <a:gd name="connsiteX4" fmla="*/ 6602 w 206364"/>
                <a:gd name="connsiteY4" fmla="*/ 0 h 146408"/>
                <a:gd name="connsiteX5" fmla="*/ 134908 w 206364"/>
                <a:gd name="connsiteY5" fmla="*/ 126292 h 146408"/>
                <a:gd name="connsiteX6" fmla="*/ 206365 w 206364"/>
                <a:gd name="connsiteY6" fmla="*/ 137474 h 14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6364" h="146408">
                  <a:moveTo>
                    <a:pt x="206365" y="137474"/>
                  </a:moveTo>
                  <a:lnTo>
                    <a:pt x="200459" y="146409"/>
                  </a:lnTo>
                  <a:lnTo>
                    <a:pt x="130946" y="143380"/>
                  </a:lnTo>
                  <a:lnTo>
                    <a:pt x="0" y="10563"/>
                  </a:lnTo>
                  <a:lnTo>
                    <a:pt x="6602" y="0"/>
                  </a:lnTo>
                  <a:lnTo>
                    <a:pt x="134908" y="126292"/>
                  </a:lnTo>
                  <a:lnTo>
                    <a:pt x="206365" y="137474"/>
                  </a:lnTo>
                  <a:close/>
                </a:path>
              </a:pathLst>
            </a:custGeom>
            <a:solidFill>
              <a:srgbClr val="FFF3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20E15CE9-7A81-494D-9729-3ECFF41A7EE2}"/>
                </a:ext>
              </a:extLst>
            </p:cNvPr>
            <p:cNvSpPr/>
            <p:nvPr/>
          </p:nvSpPr>
          <p:spPr>
            <a:xfrm>
              <a:off x="6362028" y="4790357"/>
              <a:ext cx="18585" cy="26816"/>
            </a:xfrm>
            <a:custGeom>
              <a:avLst/>
              <a:gdLst>
                <a:gd name="connsiteX0" fmla="*/ 17941 w 18585"/>
                <a:gd name="connsiteY0" fmla="*/ 8014 h 26816"/>
                <a:gd name="connsiteX1" fmla="*/ 5437 w 18585"/>
                <a:gd name="connsiteY1" fmla="*/ 26816 h 26816"/>
                <a:gd name="connsiteX2" fmla="*/ 0 w 18585"/>
                <a:gd name="connsiteY2" fmla="*/ 23940 h 26816"/>
                <a:gd name="connsiteX3" fmla="*/ 6990 w 18585"/>
                <a:gd name="connsiteY3" fmla="*/ 13453 h 26816"/>
                <a:gd name="connsiteX4" fmla="*/ 15533 w 18585"/>
                <a:gd name="connsiteY4" fmla="*/ 1727 h 26816"/>
                <a:gd name="connsiteX5" fmla="*/ 17941 w 18585"/>
                <a:gd name="connsiteY5" fmla="*/ 8014 h 2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85" h="26816">
                  <a:moveTo>
                    <a:pt x="17941" y="8014"/>
                  </a:moveTo>
                  <a:cubicBezTo>
                    <a:pt x="14139" y="14520"/>
                    <a:pt x="9963" y="20796"/>
                    <a:pt x="5437" y="26816"/>
                  </a:cubicBezTo>
                  <a:lnTo>
                    <a:pt x="0" y="23940"/>
                  </a:lnTo>
                  <a:lnTo>
                    <a:pt x="6990" y="13453"/>
                  </a:lnTo>
                  <a:lnTo>
                    <a:pt x="15533" y="1727"/>
                  </a:lnTo>
                  <a:cubicBezTo>
                    <a:pt x="14524" y="-3168"/>
                    <a:pt x="20504" y="3432"/>
                    <a:pt x="17941" y="8014"/>
                  </a:cubicBezTo>
                  <a:close/>
                </a:path>
              </a:pathLst>
            </a:custGeom>
            <a:solidFill>
              <a:srgbClr val="F95A5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D5EB008F-C037-F041-8E8F-65A4C546BCBB}"/>
                </a:ext>
              </a:extLst>
            </p:cNvPr>
            <p:cNvSpPr/>
            <p:nvPr/>
          </p:nvSpPr>
          <p:spPr>
            <a:xfrm>
              <a:off x="6414065" y="4702844"/>
              <a:ext cx="94208" cy="64541"/>
            </a:xfrm>
            <a:custGeom>
              <a:avLst/>
              <a:gdLst>
                <a:gd name="connsiteX0" fmla="*/ 94209 w 94208"/>
                <a:gd name="connsiteY0" fmla="*/ 37976 h 64541"/>
                <a:gd name="connsiteX1" fmla="*/ 92971 w 94208"/>
                <a:gd name="connsiteY1" fmla="*/ 64541 h 64541"/>
                <a:gd name="connsiteX2" fmla="*/ 0 w 94208"/>
                <a:gd name="connsiteY2" fmla="*/ 14288 h 64541"/>
                <a:gd name="connsiteX3" fmla="*/ 6136 w 94208"/>
                <a:gd name="connsiteY3" fmla="*/ 0 h 64541"/>
                <a:gd name="connsiteX4" fmla="*/ 94209 w 94208"/>
                <a:gd name="connsiteY4" fmla="*/ 37976 h 6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208" h="64541">
                  <a:moveTo>
                    <a:pt x="94209" y="37976"/>
                  </a:moveTo>
                  <a:lnTo>
                    <a:pt x="92971" y="64541"/>
                  </a:lnTo>
                  <a:lnTo>
                    <a:pt x="0" y="14288"/>
                  </a:lnTo>
                  <a:lnTo>
                    <a:pt x="6136" y="0"/>
                  </a:lnTo>
                  <a:lnTo>
                    <a:pt x="94209" y="37976"/>
                  </a:lnTo>
                  <a:close/>
                </a:path>
              </a:pathLst>
            </a:custGeom>
            <a:solidFill>
              <a:srgbClr val="DD7A8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FA4A880C-6A22-5346-B3D8-4D2AE796368E}"/>
                </a:ext>
              </a:extLst>
            </p:cNvPr>
            <p:cNvSpPr/>
            <p:nvPr/>
          </p:nvSpPr>
          <p:spPr>
            <a:xfrm>
              <a:off x="6124747" y="4040257"/>
              <a:ext cx="511859" cy="709650"/>
            </a:xfrm>
            <a:custGeom>
              <a:avLst/>
              <a:gdLst>
                <a:gd name="connsiteX0" fmla="*/ 5 w 511859"/>
                <a:gd name="connsiteY0" fmla="*/ 159220 h 709650"/>
                <a:gd name="connsiteX1" fmla="*/ 6840 w 511859"/>
                <a:gd name="connsiteY1" fmla="*/ 0 h 709650"/>
                <a:gd name="connsiteX2" fmla="*/ 112702 w 511859"/>
                <a:gd name="connsiteY2" fmla="*/ 18174 h 709650"/>
                <a:gd name="connsiteX3" fmla="*/ 116041 w 511859"/>
                <a:gd name="connsiteY3" fmla="*/ 18174 h 709650"/>
                <a:gd name="connsiteX4" fmla="*/ 453117 w 511859"/>
                <a:gd name="connsiteY4" fmla="*/ 15297 h 709650"/>
                <a:gd name="connsiteX5" fmla="*/ 482406 w 511859"/>
                <a:gd name="connsiteY5" fmla="*/ 33166 h 709650"/>
                <a:gd name="connsiteX6" fmla="*/ 507752 w 511859"/>
                <a:gd name="connsiteY6" fmla="*/ 80277 h 709650"/>
                <a:gd name="connsiteX7" fmla="*/ 509667 w 511859"/>
                <a:gd name="connsiteY7" fmla="*/ 133740 h 709650"/>
                <a:gd name="connsiteX8" fmla="*/ 499103 w 511859"/>
                <a:gd name="connsiteY8" fmla="*/ 191919 h 709650"/>
                <a:gd name="connsiteX9" fmla="*/ 404815 w 511859"/>
                <a:gd name="connsiteY9" fmla="*/ 709651 h 709650"/>
                <a:gd name="connsiteX10" fmla="*/ 285358 w 511859"/>
                <a:gd name="connsiteY10" fmla="*/ 658158 h 709650"/>
                <a:gd name="connsiteX11" fmla="*/ 363029 w 511859"/>
                <a:gd name="connsiteY11" fmla="*/ 230048 h 709650"/>
                <a:gd name="connsiteX12" fmla="*/ 361639 w 511859"/>
                <a:gd name="connsiteY12" fmla="*/ 224142 h 709650"/>
                <a:gd name="connsiteX13" fmla="*/ 358095 w 511859"/>
                <a:gd name="connsiteY13" fmla="*/ 219227 h 709650"/>
                <a:gd name="connsiteX14" fmla="*/ 352933 w 511859"/>
                <a:gd name="connsiteY14" fmla="*/ 216037 h 709650"/>
                <a:gd name="connsiteX15" fmla="*/ 346951 w 511859"/>
                <a:gd name="connsiteY15" fmla="*/ 215065 h 709650"/>
                <a:gd name="connsiteX16" fmla="*/ 66800 w 511859"/>
                <a:gd name="connsiteY16" fmla="*/ 265004 h 709650"/>
                <a:gd name="connsiteX17" fmla="*/ 5 w 511859"/>
                <a:gd name="connsiteY17" fmla="*/ 159220 h 7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11859" h="709650">
                  <a:moveTo>
                    <a:pt x="5" y="159220"/>
                  </a:moveTo>
                  <a:lnTo>
                    <a:pt x="6840" y="0"/>
                  </a:lnTo>
                  <a:cubicBezTo>
                    <a:pt x="12199" y="17707"/>
                    <a:pt x="95303" y="18250"/>
                    <a:pt x="112702" y="18174"/>
                  </a:cubicBezTo>
                  <a:lnTo>
                    <a:pt x="116041" y="18174"/>
                  </a:lnTo>
                  <a:lnTo>
                    <a:pt x="453117" y="15297"/>
                  </a:lnTo>
                  <a:cubicBezTo>
                    <a:pt x="462289" y="15297"/>
                    <a:pt x="472691" y="22517"/>
                    <a:pt x="482406" y="33166"/>
                  </a:cubicBezTo>
                  <a:cubicBezTo>
                    <a:pt x="494350" y="46711"/>
                    <a:pt x="503028" y="62836"/>
                    <a:pt x="507752" y="80277"/>
                  </a:cubicBezTo>
                  <a:cubicBezTo>
                    <a:pt x="512486" y="97717"/>
                    <a:pt x="513134" y="116005"/>
                    <a:pt x="509667" y="133740"/>
                  </a:cubicBezTo>
                  <a:lnTo>
                    <a:pt x="499103" y="191919"/>
                  </a:lnTo>
                  <a:lnTo>
                    <a:pt x="404815" y="709651"/>
                  </a:lnTo>
                  <a:lnTo>
                    <a:pt x="285358" y="658158"/>
                  </a:lnTo>
                  <a:lnTo>
                    <a:pt x="363029" y="230048"/>
                  </a:lnTo>
                  <a:cubicBezTo>
                    <a:pt x="362953" y="228009"/>
                    <a:pt x="362486" y="226000"/>
                    <a:pt x="361639" y="224142"/>
                  </a:cubicBezTo>
                  <a:cubicBezTo>
                    <a:pt x="360791" y="222285"/>
                    <a:pt x="359591" y="220618"/>
                    <a:pt x="358095" y="219227"/>
                  </a:cubicBezTo>
                  <a:cubicBezTo>
                    <a:pt x="356600" y="217827"/>
                    <a:pt x="354847" y="216751"/>
                    <a:pt x="352933" y="216037"/>
                  </a:cubicBezTo>
                  <a:cubicBezTo>
                    <a:pt x="351028" y="215322"/>
                    <a:pt x="348989" y="214989"/>
                    <a:pt x="346951" y="215065"/>
                  </a:cubicBezTo>
                  <a:cubicBezTo>
                    <a:pt x="346951" y="215065"/>
                    <a:pt x="141983" y="275796"/>
                    <a:pt x="66800" y="265004"/>
                  </a:cubicBezTo>
                  <a:cubicBezTo>
                    <a:pt x="32937" y="260185"/>
                    <a:pt x="-461" y="220732"/>
                    <a:pt x="5" y="159220"/>
                  </a:cubicBezTo>
                  <a:close/>
                </a:path>
              </a:pathLst>
            </a:custGeom>
            <a:solidFill>
              <a:srgbClr val="76B9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19243510-7D64-BE45-8C69-1FBF2F149DA9}"/>
                </a:ext>
              </a:extLst>
            </p:cNvPr>
            <p:cNvSpPr/>
            <p:nvPr/>
          </p:nvSpPr>
          <p:spPr>
            <a:xfrm>
              <a:off x="6240633" y="4206773"/>
              <a:ext cx="278518" cy="6057"/>
            </a:xfrm>
            <a:custGeom>
              <a:avLst/>
              <a:gdLst>
                <a:gd name="connsiteX0" fmla="*/ 0 w 278518"/>
                <a:gd name="connsiteY0" fmla="*/ 6058 h 6057"/>
                <a:gd name="connsiteX1" fmla="*/ 278519 w 278518"/>
                <a:gd name="connsiteY1" fmla="*/ 0 h 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8518" h="6057">
                  <a:moveTo>
                    <a:pt x="0" y="6058"/>
                  </a:moveTo>
                  <a:lnTo>
                    <a:pt x="278519" y="0"/>
                  </a:lnTo>
                </a:path>
              </a:pathLst>
            </a:custGeom>
            <a:noFill/>
            <a:ln w="2858" cap="flat">
              <a:solidFill>
                <a:srgbClr val="5DABC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A6E8633F-62B5-284D-AFDF-F216276DBF62}"/>
                </a:ext>
              </a:extLst>
            </p:cNvPr>
            <p:cNvSpPr/>
            <p:nvPr/>
          </p:nvSpPr>
          <p:spPr>
            <a:xfrm>
              <a:off x="6159392" y="4076214"/>
              <a:ext cx="63644" cy="132035"/>
            </a:xfrm>
            <a:custGeom>
              <a:avLst/>
              <a:gdLst>
                <a:gd name="connsiteX0" fmla="*/ 57163 w 63644"/>
                <a:gd name="connsiteY0" fmla="*/ 0 h 132035"/>
                <a:gd name="connsiteX1" fmla="*/ 0 w 63644"/>
                <a:gd name="connsiteY1" fmla="*/ 132036 h 13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44" h="132035">
                  <a:moveTo>
                    <a:pt x="57163" y="0"/>
                  </a:moveTo>
                  <a:cubicBezTo>
                    <a:pt x="57163" y="0"/>
                    <a:pt x="92036" y="129940"/>
                    <a:pt x="0" y="132036"/>
                  </a:cubicBezTo>
                </a:path>
              </a:pathLst>
            </a:custGeom>
            <a:noFill/>
            <a:ln w="2858" cap="flat">
              <a:solidFill>
                <a:srgbClr val="5DABC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15E5E0C0-3025-FF4B-854B-D69AB22CEEDF}"/>
                </a:ext>
              </a:extLst>
            </p:cNvPr>
            <p:cNvSpPr/>
            <p:nvPr/>
          </p:nvSpPr>
          <p:spPr>
            <a:xfrm>
              <a:off x="6448628" y="4206773"/>
              <a:ext cx="70524" cy="468106"/>
            </a:xfrm>
            <a:custGeom>
              <a:avLst/>
              <a:gdLst>
                <a:gd name="connsiteX0" fmla="*/ 70524 w 70524"/>
                <a:gd name="connsiteY0" fmla="*/ 0 h 468106"/>
                <a:gd name="connsiteX1" fmla="*/ 0 w 70524"/>
                <a:gd name="connsiteY1" fmla="*/ 468106 h 46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524" h="468106">
                  <a:moveTo>
                    <a:pt x="70524" y="0"/>
                  </a:moveTo>
                  <a:lnTo>
                    <a:pt x="0" y="468106"/>
                  </a:lnTo>
                </a:path>
              </a:pathLst>
            </a:custGeom>
            <a:noFill/>
            <a:ln w="2858" cap="flat">
              <a:solidFill>
                <a:srgbClr val="5DABC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10E5579C-DD82-D84E-9D42-EED378C1DAD0}"/>
                </a:ext>
              </a:extLst>
            </p:cNvPr>
            <p:cNvSpPr/>
            <p:nvPr/>
          </p:nvSpPr>
          <p:spPr>
            <a:xfrm>
              <a:off x="5926365" y="3855405"/>
              <a:ext cx="297447" cy="233162"/>
            </a:xfrm>
            <a:custGeom>
              <a:avLst/>
              <a:gdLst>
                <a:gd name="connsiteX0" fmla="*/ 1033 w 297447"/>
                <a:gd name="connsiteY0" fmla="*/ 183842 h 233162"/>
                <a:gd name="connsiteX1" fmla="*/ 45924 w 297447"/>
                <a:gd name="connsiteY1" fmla="*/ 0 h 233162"/>
                <a:gd name="connsiteX2" fmla="*/ 144796 w 297447"/>
                <a:gd name="connsiteY2" fmla="*/ 7763 h 233162"/>
                <a:gd name="connsiteX3" fmla="*/ 96952 w 297447"/>
                <a:gd name="connsiteY3" fmla="*/ 145780 h 233162"/>
                <a:gd name="connsiteX4" fmla="*/ 96566 w 297447"/>
                <a:gd name="connsiteY4" fmla="*/ 149295 h 233162"/>
                <a:gd name="connsiteX5" fmla="*/ 97777 w 297447"/>
                <a:gd name="connsiteY5" fmla="*/ 152619 h 233162"/>
                <a:gd name="connsiteX6" fmla="*/ 100335 w 297447"/>
                <a:gd name="connsiteY6" fmla="*/ 155058 h 233162"/>
                <a:gd name="connsiteX7" fmla="*/ 103709 w 297447"/>
                <a:gd name="connsiteY7" fmla="*/ 156115 h 233162"/>
                <a:gd name="connsiteX8" fmla="*/ 280560 w 297447"/>
                <a:gd name="connsiteY8" fmla="*/ 169088 h 233162"/>
                <a:gd name="connsiteX9" fmla="*/ 287472 w 297447"/>
                <a:gd name="connsiteY9" fmla="*/ 233163 h 233162"/>
                <a:gd name="connsiteX10" fmla="*/ 29925 w 297447"/>
                <a:gd name="connsiteY10" fmla="*/ 222828 h 233162"/>
                <a:gd name="connsiteX11" fmla="*/ 16585 w 297447"/>
                <a:gd name="connsiteY11" fmla="*/ 219266 h 233162"/>
                <a:gd name="connsiteX12" fmla="*/ 6106 w 297447"/>
                <a:gd name="connsiteY12" fmla="*/ 210284 h 233162"/>
                <a:gd name="connsiteX13" fmla="*/ 557 w 297447"/>
                <a:gd name="connsiteY13" fmla="*/ 197634 h 233162"/>
                <a:gd name="connsiteX14" fmla="*/ 1033 w 297447"/>
                <a:gd name="connsiteY14" fmla="*/ 183842 h 233162"/>
                <a:gd name="connsiteX15" fmla="*/ 1033 w 297447"/>
                <a:gd name="connsiteY15" fmla="*/ 183842 h 23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7447" h="233162">
                  <a:moveTo>
                    <a:pt x="1033" y="183842"/>
                  </a:moveTo>
                  <a:lnTo>
                    <a:pt x="45924" y="0"/>
                  </a:lnTo>
                  <a:lnTo>
                    <a:pt x="144796" y="7763"/>
                  </a:lnTo>
                  <a:lnTo>
                    <a:pt x="96952" y="145780"/>
                  </a:lnTo>
                  <a:cubicBezTo>
                    <a:pt x="96555" y="146914"/>
                    <a:pt x="96423" y="148114"/>
                    <a:pt x="96566" y="149295"/>
                  </a:cubicBezTo>
                  <a:cubicBezTo>
                    <a:pt x="96709" y="150486"/>
                    <a:pt x="97124" y="151619"/>
                    <a:pt x="97777" y="152619"/>
                  </a:cubicBezTo>
                  <a:cubicBezTo>
                    <a:pt x="98431" y="153619"/>
                    <a:pt x="99306" y="154457"/>
                    <a:pt x="100335" y="155058"/>
                  </a:cubicBezTo>
                  <a:cubicBezTo>
                    <a:pt x="101364" y="155667"/>
                    <a:pt x="102519" y="156029"/>
                    <a:pt x="103709" y="156115"/>
                  </a:cubicBezTo>
                  <a:lnTo>
                    <a:pt x="280560" y="169088"/>
                  </a:lnTo>
                  <a:cubicBezTo>
                    <a:pt x="280560" y="169088"/>
                    <a:pt x="313414" y="199530"/>
                    <a:pt x="287472" y="233163"/>
                  </a:cubicBezTo>
                  <a:lnTo>
                    <a:pt x="29925" y="222828"/>
                  </a:lnTo>
                  <a:cubicBezTo>
                    <a:pt x="25267" y="222656"/>
                    <a:pt x="20709" y="221437"/>
                    <a:pt x="16585" y="219266"/>
                  </a:cubicBezTo>
                  <a:cubicBezTo>
                    <a:pt x="12463" y="217094"/>
                    <a:pt x="8880" y="214027"/>
                    <a:pt x="6106" y="210284"/>
                  </a:cubicBezTo>
                  <a:cubicBezTo>
                    <a:pt x="3331" y="206540"/>
                    <a:pt x="1435" y="202216"/>
                    <a:pt x="557" y="197634"/>
                  </a:cubicBezTo>
                  <a:cubicBezTo>
                    <a:pt x="-322" y="193062"/>
                    <a:pt x="-159" y="188347"/>
                    <a:pt x="1033" y="183842"/>
                  </a:cubicBezTo>
                  <a:lnTo>
                    <a:pt x="1033" y="183842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97D33668-3520-024C-92CD-C3F4E8C5B08E}"/>
                </a:ext>
              </a:extLst>
            </p:cNvPr>
            <p:cNvSpPr/>
            <p:nvPr/>
          </p:nvSpPr>
          <p:spPr>
            <a:xfrm>
              <a:off x="5957222" y="3876922"/>
              <a:ext cx="100423" cy="50653"/>
            </a:xfrm>
            <a:custGeom>
              <a:avLst/>
              <a:gdLst>
                <a:gd name="connsiteX0" fmla="*/ 92036 w 100423"/>
                <a:gd name="connsiteY0" fmla="*/ 49082 h 50653"/>
                <a:gd name="connsiteX1" fmla="*/ 0 w 100423"/>
                <a:gd name="connsiteY1" fmla="*/ 40310 h 50653"/>
                <a:gd name="connsiteX2" fmla="*/ 9941 w 100423"/>
                <a:gd name="connsiteY2" fmla="*/ 0 h 50653"/>
                <a:gd name="connsiteX3" fmla="*/ 100424 w 100423"/>
                <a:gd name="connsiteY3" fmla="*/ 25241 h 50653"/>
                <a:gd name="connsiteX4" fmla="*/ 92036 w 100423"/>
                <a:gd name="connsiteY4" fmla="*/ 49082 h 50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423" h="50653">
                  <a:moveTo>
                    <a:pt x="92036" y="49082"/>
                  </a:moveTo>
                  <a:cubicBezTo>
                    <a:pt x="92036" y="49082"/>
                    <a:pt x="38368" y="56150"/>
                    <a:pt x="0" y="40310"/>
                  </a:cubicBezTo>
                  <a:lnTo>
                    <a:pt x="9941" y="0"/>
                  </a:lnTo>
                  <a:lnTo>
                    <a:pt x="100424" y="25241"/>
                  </a:lnTo>
                  <a:lnTo>
                    <a:pt x="92036" y="49082"/>
                  </a:lnTo>
                  <a:close/>
                </a:path>
              </a:pathLst>
            </a:custGeom>
            <a:solidFill>
              <a:srgbClr val="D665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9735C06E-4940-DB49-89F3-C75BA6EE5C0D}"/>
                </a:ext>
              </a:extLst>
            </p:cNvPr>
            <p:cNvSpPr/>
            <p:nvPr/>
          </p:nvSpPr>
          <p:spPr>
            <a:xfrm>
              <a:off x="5947902" y="3593353"/>
              <a:ext cx="196733" cy="318829"/>
            </a:xfrm>
            <a:custGeom>
              <a:avLst/>
              <a:gdLst>
                <a:gd name="connsiteX0" fmla="*/ 195646 w 196733"/>
                <a:gd name="connsiteY0" fmla="*/ 0 h 318829"/>
                <a:gd name="connsiteX1" fmla="*/ 0 w 196733"/>
                <a:gd name="connsiteY1" fmla="*/ 291332 h 318829"/>
                <a:gd name="connsiteX2" fmla="*/ 129472 w 196733"/>
                <a:gd name="connsiteY2" fmla="*/ 308572 h 318829"/>
                <a:gd name="connsiteX3" fmla="*/ 196733 w 196733"/>
                <a:gd name="connsiteY3" fmla="*/ 173669 h 318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733" h="318829">
                  <a:moveTo>
                    <a:pt x="195646" y="0"/>
                  </a:moveTo>
                  <a:cubicBezTo>
                    <a:pt x="195646" y="0"/>
                    <a:pt x="43494" y="42253"/>
                    <a:pt x="0" y="291332"/>
                  </a:cubicBezTo>
                  <a:cubicBezTo>
                    <a:pt x="0" y="291332"/>
                    <a:pt x="75649" y="339252"/>
                    <a:pt x="129472" y="308572"/>
                  </a:cubicBezTo>
                  <a:cubicBezTo>
                    <a:pt x="129472" y="308572"/>
                    <a:pt x="168307" y="213512"/>
                    <a:pt x="196733" y="173669"/>
                  </a:cubicBezTo>
                </a:path>
              </a:pathLst>
            </a:custGeom>
            <a:solidFill>
              <a:srgbClr val="FFAB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51D88CE7-202E-A548-8B60-46F9162CF0A9}"/>
                </a:ext>
              </a:extLst>
            </p:cNvPr>
            <p:cNvSpPr/>
            <p:nvPr/>
          </p:nvSpPr>
          <p:spPr>
            <a:xfrm>
              <a:off x="6111626" y="3766632"/>
              <a:ext cx="33008" cy="58950"/>
            </a:xfrm>
            <a:custGeom>
              <a:avLst/>
              <a:gdLst>
                <a:gd name="connsiteX0" fmla="*/ 0 w 33008"/>
                <a:gd name="connsiteY0" fmla="*/ 58950 h 58950"/>
                <a:gd name="connsiteX1" fmla="*/ 33009 w 33008"/>
                <a:gd name="connsiteY1" fmla="*/ 0 h 5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08" h="58950">
                  <a:moveTo>
                    <a:pt x="0" y="58950"/>
                  </a:moveTo>
                  <a:lnTo>
                    <a:pt x="33009" y="0"/>
                  </a:lnTo>
                </a:path>
              </a:pathLst>
            </a:custGeom>
            <a:noFill/>
            <a:ln w="285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4D93151C-C37B-D648-937A-8CEE2B8C36BE}"/>
                </a:ext>
              </a:extLst>
            </p:cNvPr>
            <p:cNvSpPr/>
            <p:nvPr/>
          </p:nvSpPr>
          <p:spPr>
            <a:xfrm>
              <a:off x="5953960" y="3863168"/>
              <a:ext cx="129084" cy="26664"/>
            </a:xfrm>
            <a:custGeom>
              <a:avLst/>
              <a:gdLst>
                <a:gd name="connsiteX0" fmla="*/ 0 w 129084"/>
                <a:gd name="connsiteY0" fmla="*/ 0 h 26664"/>
                <a:gd name="connsiteX1" fmla="*/ 129085 w 129084"/>
                <a:gd name="connsiteY1" fmla="*/ 25013 h 26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084" h="26664">
                  <a:moveTo>
                    <a:pt x="0" y="0"/>
                  </a:moveTo>
                  <a:cubicBezTo>
                    <a:pt x="39271" y="21860"/>
                    <a:pt x="84492" y="30623"/>
                    <a:pt x="129085" y="25013"/>
                  </a:cubicBezTo>
                </a:path>
              </a:pathLst>
            </a:custGeom>
            <a:noFill/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0E1AB0FF-F8A8-7A47-9A31-E8F1BDEAEDEE}"/>
                </a:ext>
              </a:extLst>
            </p:cNvPr>
            <p:cNvSpPr/>
            <p:nvPr/>
          </p:nvSpPr>
          <p:spPr>
            <a:xfrm>
              <a:off x="6227740" y="3993889"/>
              <a:ext cx="82716" cy="106327"/>
            </a:xfrm>
            <a:custGeom>
              <a:avLst/>
              <a:gdLst>
                <a:gd name="connsiteX0" fmla="*/ 82717 w 82716"/>
                <a:gd name="connsiteY0" fmla="*/ 0 h 106327"/>
                <a:gd name="connsiteX1" fmla="*/ 78213 w 82716"/>
                <a:gd name="connsiteY1" fmla="*/ 106328 h 106327"/>
                <a:gd name="connsiteX2" fmla="*/ 10253 w 82716"/>
                <a:gd name="connsiteY2" fmla="*/ 106328 h 106327"/>
                <a:gd name="connsiteX3" fmla="*/ 0 w 82716"/>
                <a:gd name="connsiteY3" fmla="*/ 0 h 106327"/>
                <a:gd name="connsiteX4" fmla="*/ 82717 w 82716"/>
                <a:gd name="connsiteY4" fmla="*/ 0 h 10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16" h="106327">
                  <a:moveTo>
                    <a:pt x="82717" y="0"/>
                  </a:moveTo>
                  <a:lnTo>
                    <a:pt x="78213" y="106328"/>
                  </a:lnTo>
                  <a:lnTo>
                    <a:pt x="10253" y="106328"/>
                  </a:lnTo>
                  <a:lnTo>
                    <a:pt x="0" y="0"/>
                  </a:lnTo>
                  <a:lnTo>
                    <a:pt x="82717" y="0"/>
                  </a:lnTo>
                  <a:close/>
                </a:path>
              </a:pathLst>
            </a:custGeom>
            <a:solidFill>
              <a:srgbClr val="FBF5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60919222-D2C7-3947-98DA-B56FBCDF50B5}"/>
                </a:ext>
              </a:extLst>
            </p:cNvPr>
            <p:cNvSpPr/>
            <p:nvPr/>
          </p:nvSpPr>
          <p:spPr>
            <a:xfrm>
              <a:off x="6221450" y="3977887"/>
              <a:ext cx="96230" cy="15925"/>
            </a:xfrm>
            <a:custGeom>
              <a:avLst/>
              <a:gdLst>
                <a:gd name="connsiteX0" fmla="*/ 96230 w 96230"/>
                <a:gd name="connsiteY0" fmla="*/ 0 h 15925"/>
                <a:gd name="connsiteX1" fmla="*/ 0 w 96230"/>
                <a:gd name="connsiteY1" fmla="*/ 0 h 15925"/>
                <a:gd name="connsiteX2" fmla="*/ 0 w 96230"/>
                <a:gd name="connsiteY2" fmla="*/ 15926 h 15925"/>
                <a:gd name="connsiteX3" fmla="*/ 96230 w 96230"/>
                <a:gd name="connsiteY3" fmla="*/ 15926 h 15925"/>
                <a:gd name="connsiteX4" fmla="*/ 96230 w 96230"/>
                <a:gd name="connsiteY4" fmla="*/ 0 h 1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230" h="15925">
                  <a:moveTo>
                    <a:pt x="96230" y="0"/>
                  </a:moveTo>
                  <a:lnTo>
                    <a:pt x="0" y="0"/>
                  </a:lnTo>
                  <a:lnTo>
                    <a:pt x="0" y="15926"/>
                  </a:lnTo>
                  <a:lnTo>
                    <a:pt x="96230" y="15926"/>
                  </a:lnTo>
                  <a:lnTo>
                    <a:pt x="96230" y="0"/>
                  </a:lnTo>
                  <a:close/>
                </a:path>
              </a:pathLst>
            </a:custGeom>
            <a:solidFill>
              <a:srgbClr val="F75C3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0BD19EE3-106B-EC4B-B2E5-E380C2E6BB1E}"/>
                </a:ext>
              </a:extLst>
            </p:cNvPr>
            <p:cNvSpPr/>
            <p:nvPr/>
          </p:nvSpPr>
          <p:spPr>
            <a:xfrm>
              <a:off x="6227740" y="3949855"/>
              <a:ext cx="82950" cy="28032"/>
            </a:xfrm>
            <a:custGeom>
              <a:avLst/>
              <a:gdLst>
                <a:gd name="connsiteX0" fmla="*/ 82950 w 82950"/>
                <a:gd name="connsiteY0" fmla="*/ 28032 h 28032"/>
                <a:gd name="connsiteX1" fmla="*/ 41553 w 82950"/>
                <a:gd name="connsiteY1" fmla="*/ 0 h 28032"/>
                <a:gd name="connsiteX2" fmla="*/ 0 w 82950"/>
                <a:gd name="connsiteY2" fmla="*/ 28032 h 28032"/>
                <a:gd name="connsiteX3" fmla="*/ 82950 w 82950"/>
                <a:gd name="connsiteY3" fmla="*/ 28032 h 2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950" h="28032">
                  <a:moveTo>
                    <a:pt x="82950" y="28032"/>
                  </a:moveTo>
                  <a:cubicBezTo>
                    <a:pt x="82950" y="28032"/>
                    <a:pt x="79688" y="0"/>
                    <a:pt x="41553" y="0"/>
                  </a:cubicBezTo>
                  <a:cubicBezTo>
                    <a:pt x="3418" y="0"/>
                    <a:pt x="0" y="28032"/>
                    <a:pt x="0" y="28032"/>
                  </a:cubicBezTo>
                  <a:lnTo>
                    <a:pt x="82950" y="28032"/>
                  </a:lnTo>
                  <a:close/>
                </a:path>
              </a:pathLst>
            </a:custGeom>
            <a:solidFill>
              <a:srgbClr val="F75C3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1FAD825B-9235-2D4B-AF1C-38289AF36814}"/>
                </a:ext>
              </a:extLst>
            </p:cNvPr>
            <p:cNvSpPr/>
            <p:nvPr/>
          </p:nvSpPr>
          <p:spPr>
            <a:xfrm>
              <a:off x="6227740" y="3993889"/>
              <a:ext cx="82716" cy="6829"/>
            </a:xfrm>
            <a:custGeom>
              <a:avLst/>
              <a:gdLst>
                <a:gd name="connsiteX0" fmla="*/ 82717 w 82716"/>
                <a:gd name="connsiteY0" fmla="*/ 0 h 6829"/>
                <a:gd name="connsiteX1" fmla="*/ 82717 w 82716"/>
                <a:gd name="connsiteY1" fmla="*/ 6830 h 6829"/>
                <a:gd name="connsiteX2" fmla="*/ 233 w 82716"/>
                <a:gd name="connsiteY2" fmla="*/ 4353 h 6829"/>
                <a:gd name="connsiteX3" fmla="*/ 0 w 82716"/>
                <a:gd name="connsiteY3" fmla="*/ 0 h 6829"/>
                <a:gd name="connsiteX4" fmla="*/ 82717 w 82716"/>
                <a:gd name="connsiteY4" fmla="*/ 0 h 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16" h="6829">
                  <a:moveTo>
                    <a:pt x="82717" y="0"/>
                  </a:moveTo>
                  <a:lnTo>
                    <a:pt x="82717" y="6830"/>
                  </a:lnTo>
                  <a:lnTo>
                    <a:pt x="233" y="4353"/>
                  </a:lnTo>
                  <a:lnTo>
                    <a:pt x="0" y="0"/>
                  </a:lnTo>
                  <a:lnTo>
                    <a:pt x="82717" y="0"/>
                  </a:lnTo>
                  <a:close/>
                </a:path>
              </a:pathLst>
            </a:custGeom>
            <a:solidFill>
              <a:srgbClr val="EFEF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74555305-251A-C547-9783-FDC3C141D90C}"/>
                </a:ext>
              </a:extLst>
            </p:cNvPr>
            <p:cNvSpPr/>
            <p:nvPr/>
          </p:nvSpPr>
          <p:spPr>
            <a:xfrm>
              <a:off x="6227740" y="3975011"/>
              <a:ext cx="82716" cy="2876"/>
            </a:xfrm>
            <a:custGeom>
              <a:avLst/>
              <a:gdLst>
                <a:gd name="connsiteX0" fmla="*/ 82717 w 82716"/>
                <a:gd name="connsiteY0" fmla="*/ 2877 h 2876"/>
                <a:gd name="connsiteX1" fmla="*/ 0 w 82716"/>
                <a:gd name="connsiteY1" fmla="*/ 2877 h 2876"/>
                <a:gd name="connsiteX2" fmla="*/ 699 w 82716"/>
                <a:gd name="connsiteY2" fmla="*/ 0 h 2876"/>
                <a:gd name="connsiteX3" fmla="*/ 82018 w 82716"/>
                <a:gd name="connsiteY3" fmla="*/ 0 h 2876"/>
                <a:gd name="connsiteX4" fmla="*/ 82717 w 82716"/>
                <a:gd name="connsiteY4" fmla="*/ 2877 h 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16" h="2876">
                  <a:moveTo>
                    <a:pt x="82717" y="2877"/>
                  </a:moveTo>
                  <a:lnTo>
                    <a:pt x="0" y="2877"/>
                  </a:lnTo>
                  <a:lnTo>
                    <a:pt x="699" y="0"/>
                  </a:lnTo>
                  <a:lnTo>
                    <a:pt x="82018" y="0"/>
                  </a:lnTo>
                  <a:lnTo>
                    <a:pt x="82717" y="2877"/>
                  </a:lnTo>
                  <a:close/>
                </a:path>
              </a:pathLst>
            </a:custGeom>
            <a:solidFill>
              <a:srgbClr val="E542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EC217EE2-75E1-3B45-B320-E8BE9CFB51D4}"/>
                </a:ext>
              </a:extLst>
            </p:cNvPr>
            <p:cNvSpPr/>
            <p:nvPr/>
          </p:nvSpPr>
          <p:spPr>
            <a:xfrm>
              <a:off x="6191230" y="4002509"/>
              <a:ext cx="126445" cy="107436"/>
            </a:xfrm>
            <a:custGeom>
              <a:avLst/>
              <a:gdLst>
                <a:gd name="connsiteX0" fmla="*/ 37830 w 126445"/>
                <a:gd name="connsiteY0" fmla="*/ 0 h 107436"/>
                <a:gd name="connsiteX1" fmla="*/ 7773 w 126445"/>
                <a:gd name="connsiteY1" fmla="*/ 24775 h 107436"/>
                <a:gd name="connsiteX2" fmla="*/ 2362 w 126445"/>
                <a:gd name="connsiteY2" fmla="*/ 31728 h 107436"/>
                <a:gd name="connsiteX3" fmla="*/ 394 w 126445"/>
                <a:gd name="connsiteY3" fmla="*/ 40310 h 107436"/>
                <a:gd name="connsiteX4" fmla="*/ 5 w 126445"/>
                <a:gd name="connsiteY4" fmla="*/ 59646 h 107436"/>
                <a:gd name="connsiteX5" fmla="*/ 2416 w 126445"/>
                <a:gd name="connsiteY5" fmla="*/ 69713 h 107436"/>
                <a:gd name="connsiteX6" fmla="*/ 9482 w 126445"/>
                <a:gd name="connsiteY6" fmla="*/ 77276 h 107436"/>
                <a:gd name="connsiteX7" fmla="*/ 49869 w 126445"/>
                <a:gd name="connsiteY7" fmla="*/ 102832 h 107436"/>
                <a:gd name="connsiteX8" fmla="*/ 63339 w 126445"/>
                <a:gd name="connsiteY8" fmla="*/ 107337 h 107436"/>
                <a:gd name="connsiteX9" fmla="*/ 77364 w 126445"/>
                <a:gd name="connsiteY9" fmla="*/ 105089 h 107436"/>
                <a:gd name="connsiteX10" fmla="*/ 104315 w 126445"/>
                <a:gd name="connsiteY10" fmla="*/ 93669 h 107436"/>
                <a:gd name="connsiteX11" fmla="*/ 113801 w 126445"/>
                <a:gd name="connsiteY11" fmla="*/ 86392 h 107436"/>
                <a:gd name="connsiteX12" fmla="*/ 118528 w 126445"/>
                <a:gd name="connsiteY12" fmla="*/ 75419 h 107436"/>
                <a:gd name="connsiteX13" fmla="*/ 117984 w 126445"/>
                <a:gd name="connsiteY13" fmla="*/ 14916 h 107436"/>
                <a:gd name="connsiteX14" fmla="*/ 40782 w 126445"/>
                <a:gd name="connsiteY14" fmla="*/ 24851 h 107436"/>
                <a:gd name="connsiteX15" fmla="*/ 37830 w 126445"/>
                <a:gd name="connsiteY15" fmla="*/ 0 h 107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6445" h="107436">
                  <a:moveTo>
                    <a:pt x="37830" y="0"/>
                  </a:moveTo>
                  <a:lnTo>
                    <a:pt x="7773" y="24775"/>
                  </a:lnTo>
                  <a:cubicBezTo>
                    <a:pt x="5483" y="26670"/>
                    <a:pt x="3636" y="29042"/>
                    <a:pt x="2362" y="31728"/>
                  </a:cubicBezTo>
                  <a:cubicBezTo>
                    <a:pt x="1087" y="34404"/>
                    <a:pt x="416" y="37338"/>
                    <a:pt x="394" y="40310"/>
                  </a:cubicBezTo>
                  <a:lnTo>
                    <a:pt x="5" y="59646"/>
                  </a:lnTo>
                  <a:cubicBezTo>
                    <a:pt x="-76" y="63160"/>
                    <a:pt x="755" y="66627"/>
                    <a:pt x="2416" y="69713"/>
                  </a:cubicBezTo>
                  <a:cubicBezTo>
                    <a:pt x="4076" y="72809"/>
                    <a:pt x="6511" y="75409"/>
                    <a:pt x="9482" y="77276"/>
                  </a:cubicBezTo>
                  <a:lnTo>
                    <a:pt x="49869" y="102832"/>
                  </a:lnTo>
                  <a:cubicBezTo>
                    <a:pt x="53929" y="105404"/>
                    <a:pt x="58551" y="106947"/>
                    <a:pt x="63339" y="107337"/>
                  </a:cubicBezTo>
                  <a:cubicBezTo>
                    <a:pt x="68127" y="107728"/>
                    <a:pt x="72939" y="106956"/>
                    <a:pt x="77364" y="105089"/>
                  </a:cubicBezTo>
                  <a:lnTo>
                    <a:pt x="104315" y="93669"/>
                  </a:lnTo>
                  <a:cubicBezTo>
                    <a:pt x="108046" y="92097"/>
                    <a:pt x="111312" y="89592"/>
                    <a:pt x="113801" y="86392"/>
                  </a:cubicBezTo>
                  <a:cubicBezTo>
                    <a:pt x="116289" y="83201"/>
                    <a:pt x="117916" y="79420"/>
                    <a:pt x="118528" y="75419"/>
                  </a:cubicBezTo>
                  <a:cubicBezTo>
                    <a:pt x="121090" y="59341"/>
                    <a:pt x="135303" y="34719"/>
                    <a:pt x="117984" y="14916"/>
                  </a:cubicBezTo>
                  <a:cubicBezTo>
                    <a:pt x="117984" y="14916"/>
                    <a:pt x="93829" y="36119"/>
                    <a:pt x="40782" y="24851"/>
                  </a:cubicBezTo>
                  <a:lnTo>
                    <a:pt x="37830" y="0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BB654010-BD51-BB48-A69D-96E35316696F}"/>
                </a:ext>
              </a:extLst>
            </p:cNvPr>
            <p:cNvSpPr/>
            <p:nvPr/>
          </p:nvSpPr>
          <p:spPr>
            <a:xfrm>
              <a:off x="6405773" y="4014396"/>
              <a:ext cx="139853" cy="68839"/>
            </a:xfrm>
            <a:custGeom>
              <a:avLst/>
              <a:gdLst>
                <a:gd name="connsiteX0" fmla="*/ 97453 w 139853"/>
                <a:gd name="connsiteY0" fmla="*/ 305 h 68839"/>
                <a:gd name="connsiteX1" fmla="*/ 22274 w 139853"/>
                <a:gd name="connsiteY1" fmla="*/ 5820 h 68839"/>
                <a:gd name="connsiteX2" fmla="*/ 3556 w 139853"/>
                <a:gd name="connsiteY2" fmla="*/ 22212 h 68839"/>
                <a:gd name="connsiteX3" fmla="*/ 3556 w 139853"/>
                <a:gd name="connsiteY3" fmla="*/ 68809 h 68839"/>
                <a:gd name="connsiteX4" fmla="*/ 121608 w 139853"/>
                <a:gd name="connsiteY4" fmla="*/ 68809 h 68839"/>
                <a:gd name="connsiteX5" fmla="*/ 130152 w 139853"/>
                <a:gd name="connsiteY5" fmla="*/ 0 h 68839"/>
                <a:gd name="connsiteX6" fmla="*/ 97453 w 139853"/>
                <a:gd name="connsiteY6" fmla="*/ 305 h 6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853" h="68839">
                  <a:moveTo>
                    <a:pt x="97453" y="305"/>
                  </a:moveTo>
                  <a:lnTo>
                    <a:pt x="22274" y="5820"/>
                  </a:lnTo>
                  <a:cubicBezTo>
                    <a:pt x="22274" y="5820"/>
                    <a:pt x="11556" y="-9715"/>
                    <a:pt x="3556" y="22212"/>
                  </a:cubicBezTo>
                  <a:cubicBezTo>
                    <a:pt x="-4444" y="54131"/>
                    <a:pt x="3556" y="68809"/>
                    <a:pt x="3556" y="68809"/>
                  </a:cubicBezTo>
                  <a:lnTo>
                    <a:pt x="121608" y="68809"/>
                  </a:lnTo>
                  <a:cubicBezTo>
                    <a:pt x="121608" y="68809"/>
                    <a:pt x="156175" y="72457"/>
                    <a:pt x="130152" y="0"/>
                  </a:cubicBezTo>
                  <a:lnTo>
                    <a:pt x="97453" y="305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F19DC797-01FA-AB4F-8F07-BE7AED296BB3}"/>
                </a:ext>
              </a:extLst>
            </p:cNvPr>
            <p:cNvSpPr/>
            <p:nvPr/>
          </p:nvSpPr>
          <p:spPr>
            <a:xfrm>
              <a:off x="6355660" y="4010196"/>
              <a:ext cx="70910" cy="77028"/>
            </a:xfrm>
            <a:custGeom>
              <a:avLst/>
              <a:gdLst>
                <a:gd name="connsiteX0" fmla="*/ 0 w 70910"/>
                <a:gd name="connsiteY0" fmla="*/ 57007 h 77028"/>
                <a:gd name="connsiteX1" fmla="*/ 1010 w 70910"/>
                <a:gd name="connsiteY1" fmla="*/ 60893 h 77028"/>
                <a:gd name="connsiteX2" fmla="*/ 2435 w 70910"/>
                <a:gd name="connsiteY2" fmla="*/ 68018 h 77028"/>
                <a:gd name="connsiteX3" fmla="*/ 6945 w 70910"/>
                <a:gd name="connsiteY3" fmla="*/ 73724 h 77028"/>
                <a:gd name="connsiteX4" fmla="*/ 13554 w 70910"/>
                <a:gd name="connsiteY4" fmla="*/ 76743 h 77028"/>
                <a:gd name="connsiteX5" fmla="*/ 20815 w 70910"/>
                <a:gd name="connsiteY5" fmla="*/ 76429 h 77028"/>
                <a:gd name="connsiteX6" fmla="*/ 50717 w 70910"/>
                <a:gd name="connsiteY6" fmla="*/ 73943 h 77028"/>
                <a:gd name="connsiteX7" fmla="*/ 58059 w 70910"/>
                <a:gd name="connsiteY7" fmla="*/ 69742 h 77028"/>
                <a:gd name="connsiteX8" fmla="*/ 62212 w 70910"/>
                <a:gd name="connsiteY8" fmla="*/ 62370 h 77028"/>
                <a:gd name="connsiteX9" fmla="*/ 70911 w 70910"/>
                <a:gd name="connsiteY9" fmla="*/ 13668 h 77028"/>
                <a:gd name="connsiteX10" fmla="*/ 42950 w 70910"/>
                <a:gd name="connsiteY10" fmla="*/ 7068 h 77028"/>
                <a:gd name="connsiteX11" fmla="*/ 9786 w 70910"/>
                <a:gd name="connsiteY11" fmla="*/ 0 h 77028"/>
                <a:gd name="connsiteX12" fmla="*/ 0 w 70910"/>
                <a:gd name="connsiteY12" fmla="*/ 57007 h 77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0910" h="77028">
                  <a:moveTo>
                    <a:pt x="0" y="57007"/>
                  </a:moveTo>
                  <a:lnTo>
                    <a:pt x="1010" y="60893"/>
                  </a:lnTo>
                  <a:cubicBezTo>
                    <a:pt x="914" y="63351"/>
                    <a:pt x="1402" y="65789"/>
                    <a:pt x="2435" y="68018"/>
                  </a:cubicBezTo>
                  <a:cubicBezTo>
                    <a:pt x="3466" y="70247"/>
                    <a:pt x="5012" y="72200"/>
                    <a:pt x="6945" y="73724"/>
                  </a:cubicBezTo>
                  <a:cubicBezTo>
                    <a:pt x="8878" y="75238"/>
                    <a:pt x="11142" y="76267"/>
                    <a:pt x="13554" y="76743"/>
                  </a:cubicBezTo>
                  <a:cubicBezTo>
                    <a:pt x="15965" y="77210"/>
                    <a:pt x="18454" y="77105"/>
                    <a:pt x="20815" y="76429"/>
                  </a:cubicBezTo>
                  <a:lnTo>
                    <a:pt x="50717" y="73943"/>
                  </a:lnTo>
                  <a:cubicBezTo>
                    <a:pt x="53498" y="73228"/>
                    <a:pt x="56036" y="71780"/>
                    <a:pt x="58059" y="69742"/>
                  </a:cubicBezTo>
                  <a:cubicBezTo>
                    <a:pt x="60083" y="67704"/>
                    <a:pt x="61517" y="65161"/>
                    <a:pt x="62212" y="62370"/>
                  </a:cubicBezTo>
                  <a:lnTo>
                    <a:pt x="70911" y="13668"/>
                  </a:lnTo>
                  <a:lnTo>
                    <a:pt x="42950" y="7068"/>
                  </a:lnTo>
                  <a:cubicBezTo>
                    <a:pt x="42950" y="7068"/>
                    <a:pt x="34718" y="0"/>
                    <a:pt x="9786" y="0"/>
                  </a:cubicBezTo>
                  <a:lnTo>
                    <a:pt x="0" y="57007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58F9DE2D-7590-614A-9276-B872CDE7394C}"/>
                </a:ext>
              </a:extLst>
            </p:cNvPr>
            <p:cNvSpPr/>
            <p:nvPr/>
          </p:nvSpPr>
          <p:spPr>
            <a:xfrm>
              <a:off x="6357414" y="3996583"/>
              <a:ext cx="71192" cy="82269"/>
            </a:xfrm>
            <a:custGeom>
              <a:avLst/>
              <a:gdLst>
                <a:gd name="connsiteX0" fmla="*/ 20768 w 71192"/>
                <a:gd name="connsiteY0" fmla="*/ 22005 h 82269"/>
                <a:gd name="connsiteX1" fmla="*/ 1352 w 71192"/>
                <a:gd name="connsiteY1" fmla="*/ 9422 h 82269"/>
                <a:gd name="connsiteX2" fmla="*/ 352 w 71192"/>
                <a:gd name="connsiteY2" fmla="*/ 7965 h 82269"/>
                <a:gd name="connsiteX3" fmla="*/ 0 w 71192"/>
                <a:gd name="connsiteY3" fmla="*/ 6241 h 82269"/>
                <a:gd name="connsiteX4" fmla="*/ 352 w 71192"/>
                <a:gd name="connsiteY4" fmla="*/ 4507 h 82269"/>
                <a:gd name="connsiteX5" fmla="*/ 1352 w 71192"/>
                <a:gd name="connsiteY5" fmla="*/ 3050 h 82269"/>
                <a:gd name="connsiteX6" fmla="*/ 2516 w 71192"/>
                <a:gd name="connsiteY6" fmla="*/ 1964 h 82269"/>
                <a:gd name="connsiteX7" fmla="*/ 7798 w 71192"/>
                <a:gd name="connsiteY7" fmla="*/ 21 h 82269"/>
                <a:gd name="connsiteX8" fmla="*/ 40962 w 71192"/>
                <a:gd name="connsiteY8" fmla="*/ 21 h 82269"/>
                <a:gd name="connsiteX9" fmla="*/ 51963 w 71192"/>
                <a:gd name="connsiteY9" fmla="*/ 2012 h 82269"/>
                <a:gd name="connsiteX10" fmla="*/ 61078 w 71192"/>
                <a:gd name="connsiteY10" fmla="*/ 8489 h 82269"/>
                <a:gd name="connsiteX11" fmla="*/ 65272 w 71192"/>
                <a:gd name="connsiteY11" fmla="*/ 13223 h 82269"/>
                <a:gd name="connsiteX12" fmla="*/ 51292 w 71192"/>
                <a:gd name="connsiteY12" fmla="*/ 82269 h 82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192" h="82269">
                  <a:moveTo>
                    <a:pt x="20768" y="22005"/>
                  </a:moveTo>
                  <a:cubicBezTo>
                    <a:pt x="13760" y="18699"/>
                    <a:pt x="7230" y="14470"/>
                    <a:pt x="1352" y="9422"/>
                  </a:cubicBezTo>
                  <a:cubicBezTo>
                    <a:pt x="924" y="9012"/>
                    <a:pt x="584" y="8517"/>
                    <a:pt x="352" y="7965"/>
                  </a:cubicBezTo>
                  <a:cubicBezTo>
                    <a:pt x="120" y="7422"/>
                    <a:pt x="0" y="6831"/>
                    <a:pt x="0" y="6241"/>
                  </a:cubicBezTo>
                  <a:cubicBezTo>
                    <a:pt x="0" y="5641"/>
                    <a:pt x="120" y="5050"/>
                    <a:pt x="352" y="4507"/>
                  </a:cubicBezTo>
                  <a:cubicBezTo>
                    <a:pt x="584" y="3964"/>
                    <a:pt x="924" y="3469"/>
                    <a:pt x="1352" y="3050"/>
                  </a:cubicBezTo>
                  <a:lnTo>
                    <a:pt x="2516" y="1964"/>
                  </a:lnTo>
                  <a:cubicBezTo>
                    <a:pt x="3972" y="678"/>
                    <a:pt x="5857" y="-8"/>
                    <a:pt x="7798" y="21"/>
                  </a:cubicBezTo>
                  <a:cubicBezTo>
                    <a:pt x="17351" y="21"/>
                    <a:pt x="26826" y="726"/>
                    <a:pt x="40962" y="21"/>
                  </a:cubicBezTo>
                  <a:cubicBezTo>
                    <a:pt x="44731" y="-132"/>
                    <a:pt x="48487" y="554"/>
                    <a:pt x="51963" y="2012"/>
                  </a:cubicBezTo>
                  <a:cubicBezTo>
                    <a:pt x="55439" y="3478"/>
                    <a:pt x="58551" y="5688"/>
                    <a:pt x="61078" y="8489"/>
                  </a:cubicBezTo>
                  <a:lnTo>
                    <a:pt x="65272" y="13223"/>
                  </a:lnTo>
                  <a:cubicBezTo>
                    <a:pt x="79019" y="28758"/>
                    <a:pt x="66515" y="68601"/>
                    <a:pt x="51292" y="82269"/>
                  </a:cubicBezTo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4141BE61-74BF-4344-8898-3A1432E04B05}"/>
                </a:ext>
              </a:extLst>
            </p:cNvPr>
            <p:cNvSpPr/>
            <p:nvPr/>
          </p:nvSpPr>
          <p:spPr>
            <a:xfrm>
              <a:off x="6355828" y="4002043"/>
              <a:ext cx="17305" cy="18225"/>
            </a:xfrm>
            <a:custGeom>
              <a:avLst/>
              <a:gdLst>
                <a:gd name="connsiteX0" fmla="*/ 1928 w 17305"/>
                <a:gd name="connsiteY0" fmla="*/ 0 h 18225"/>
                <a:gd name="connsiteX1" fmla="*/ 142 w 17305"/>
                <a:gd name="connsiteY1" fmla="*/ 9011 h 18225"/>
                <a:gd name="connsiteX2" fmla="*/ 176 w 17305"/>
                <a:gd name="connsiteY2" fmla="*/ 12135 h 18225"/>
                <a:gd name="connsiteX3" fmla="*/ 1439 w 17305"/>
                <a:gd name="connsiteY3" fmla="*/ 14992 h 18225"/>
                <a:gd name="connsiteX4" fmla="*/ 3725 w 17305"/>
                <a:gd name="connsiteY4" fmla="*/ 17116 h 18225"/>
                <a:gd name="connsiteX5" fmla="*/ 6666 w 17305"/>
                <a:gd name="connsiteY5" fmla="*/ 18174 h 18225"/>
                <a:gd name="connsiteX6" fmla="*/ 6666 w 17305"/>
                <a:gd name="connsiteY6" fmla="*/ 18174 h 18225"/>
                <a:gd name="connsiteX7" fmla="*/ 12021 w 17305"/>
                <a:gd name="connsiteY7" fmla="*/ 16831 h 18225"/>
                <a:gd name="connsiteX8" fmla="*/ 15131 w 17305"/>
                <a:gd name="connsiteY8" fmla="*/ 12268 h 18225"/>
                <a:gd name="connsiteX9" fmla="*/ 17306 w 17305"/>
                <a:gd name="connsiteY9" fmla="*/ 2877 h 18225"/>
                <a:gd name="connsiteX10" fmla="*/ 1928 w 17305"/>
                <a:gd name="connsiteY10" fmla="*/ 0 h 1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305" h="18225">
                  <a:moveTo>
                    <a:pt x="1928" y="0"/>
                  </a:moveTo>
                  <a:lnTo>
                    <a:pt x="142" y="9011"/>
                  </a:lnTo>
                  <a:cubicBezTo>
                    <a:pt x="-58" y="10039"/>
                    <a:pt x="-47" y="11106"/>
                    <a:pt x="176" y="12135"/>
                  </a:cubicBezTo>
                  <a:cubicBezTo>
                    <a:pt x="400" y="13164"/>
                    <a:pt x="830" y="14135"/>
                    <a:pt x="1439" y="14992"/>
                  </a:cubicBezTo>
                  <a:cubicBezTo>
                    <a:pt x="2050" y="15850"/>
                    <a:pt x="2827" y="16574"/>
                    <a:pt x="3725" y="17116"/>
                  </a:cubicBezTo>
                  <a:cubicBezTo>
                    <a:pt x="4624" y="17669"/>
                    <a:pt x="5625" y="18021"/>
                    <a:pt x="6666" y="18174"/>
                  </a:cubicBezTo>
                  <a:lnTo>
                    <a:pt x="6666" y="18174"/>
                  </a:lnTo>
                  <a:cubicBezTo>
                    <a:pt x="8554" y="18393"/>
                    <a:pt x="10460" y="17916"/>
                    <a:pt x="12021" y="16831"/>
                  </a:cubicBezTo>
                  <a:cubicBezTo>
                    <a:pt x="13581" y="15745"/>
                    <a:pt x="14688" y="14126"/>
                    <a:pt x="15131" y="12268"/>
                  </a:cubicBezTo>
                  <a:lnTo>
                    <a:pt x="17306" y="2877"/>
                  </a:lnTo>
                  <a:lnTo>
                    <a:pt x="1928" y="0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1634C8B9-DA9F-7641-806D-CF970FBDB655}"/>
                </a:ext>
              </a:extLst>
            </p:cNvPr>
            <p:cNvSpPr/>
            <p:nvPr/>
          </p:nvSpPr>
          <p:spPr>
            <a:xfrm>
              <a:off x="6352453" y="4049008"/>
              <a:ext cx="48812" cy="23712"/>
            </a:xfrm>
            <a:custGeom>
              <a:avLst/>
              <a:gdLst>
                <a:gd name="connsiteX0" fmla="*/ 44371 w 48812"/>
                <a:gd name="connsiteY0" fmla="*/ 19986 h 23712"/>
                <a:gd name="connsiteX1" fmla="*/ 5536 w 48812"/>
                <a:gd name="connsiteY1" fmla="*/ 18738 h 23712"/>
                <a:gd name="connsiteX2" fmla="*/ 954 w 48812"/>
                <a:gd name="connsiteY2" fmla="*/ 13928 h 23712"/>
                <a:gd name="connsiteX3" fmla="*/ 99 w 48812"/>
                <a:gd name="connsiteY3" fmla="*/ 7480 h 23712"/>
                <a:gd name="connsiteX4" fmla="*/ 99 w 48812"/>
                <a:gd name="connsiteY4" fmla="*/ 7480 h 23712"/>
                <a:gd name="connsiteX5" fmla="*/ 1442 w 48812"/>
                <a:gd name="connsiteY5" fmla="*/ 3956 h 23712"/>
                <a:gd name="connsiteX6" fmla="*/ 4138 w 48812"/>
                <a:gd name="connsiteY6" fmla="*/ 1327 h 23712"/>
                <a:gd name="connsiteX7" fmla="*/ 7688 w 48812"/>
                <a:gd name="connsiteY7" fmla="*/ 69 h 23712"/>
                <a:gd name="connsiteX8" fmla="*/ 11439 w 48812"/>
                <a:gd name="connsiteY8" fmla="*/ 412 h 23712"/>
                <a:gd name="connsiteX9" fmla="*/ 42506 w 48812"/>
                <a:gd name="connsiteY9" fmla="*/ 2117 h 23712"/>
                <a:gd name="connsiteX10" fmla="*/ 46876 w 48812"/>
                <a:gd name="connsiteY10" fmla="*/ 4613 h 23712"/>
                <a:gd name="connsiteX11" fmla="*/ 48798 w 48812"/>
                <a:gd name="connsiteY11" fmla="*/ 9271 h 23712"/>
                <a:gd name="connsiteX12" fmla="*/ 47777 w 48812"/>
                <a:gd name="connsiteY12" fmla="*/ 15119 h 23712"/>
                <a:gd name="connsiteX13" fmla="*/ 44371 w 48812"/>
                <a:gd name="connsiteY13" fmla="*/ 19986 h 23712"/>
                <a:gd name="connsiteX14" fmla="*/ 44371 w 48812"/>
                <a:gd name="connsiteY14" fmla="*/ 19986 h 23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812" h="23712">
                  <a:moveTo>
                    <a:pt x="44371" y="19986"/>
                  </a:moveTo>
                  <a:cubicBezTo>
                    <a:pt x="44371" y="19986"/>
                    <a:pt x="28837" y="29149"/>
                    <a:pt x="5536" y="18738"/>
                  </a:cubicBezTo>
                  <a:cubicBezTo>
                    <a:pt x="3432" y="17805"/>
                    <a:pt x="1784" y="16071"/>
                    <a:pt x="954" y="13928"/>
                  </a:cubicBezTo>
                  <a:cubicBezTo>
                    <a:pt x="119" y="11890"/>
                    <a:pt x="-174" y="9671"/>
                    <a:pt x="99" y="7480"/>
                  </a:cubicBezTo>
                  <a:lnTo>
                    <a:pt x="99" y="7480"/>
                  </a:lnTo>
                  <a:cubicBezTo>
                    <a:pt x="287" y="6223"/>
                    <a:pt x="746" y="5023"/>
                    <a:pt x="1442" y="3956"/>
                  </a:cubicBezTo>
                  <a:cubicBezTo>
                    <a:pt x="2140" y="2898"/>
                    <a:pt x="3060" y="2003"/>
                    <a:pt x="4138" y="1327"/>
                  </a:cubicBezTo>
                  <a:cubicBezTo>
                    <a:pt x="5216" y="660"/>
                    <a:pt x="6427" y="222"/>
                    <a:pt x="7688" y="69"/>
                  </a:cubicBezTo>
                  <a:cubicBezTo>
                    <a:pt x="8948" y="-92"/>
                    <a:pt x="10228" y="31"/>
                    <a:pt x="11439" y="412"/>
                  </a:cubicBezTo>
                  <a:cubicBezTo>
                    <a:pt x="19206" y="2746"/>
                    <a:pt x="33497" y="6156"/>
                    <a:pt x="42506" y="2117"/>
                  </a:cubicBezTo>
                  <a:cubicBezTo>
                    <a:pt x="44199" y="2441"/>
                    <a:pt x="45736" y="3327"/>
                    <a:pt x="46876" y="4613"/>
                  </a:cubicBezTo>
                  <a:cubicBezTo>
                    <a:pt x="48014" y="5908"/>
                    <a:pt x="48690" y="7547"/>
                    <a:pt x="48798" y="9271"/>
                  </a:cubicBezTo>
                  <a:cubicBezTo>
                    <a:pt x="48890" y="11271"/>
                    <a:pt x="48542" y="13262"/>
                    <a:pt x="47777" y="15119"/>
                  </a:cubicBezTo>
                  <a:cubicBezTo>
                    <a:pt x="47012" y="16967"/>
                    <a:pt x="45849" y="18634"/>
                    <a:pt x="44371" y="19986"/>
                  </a:cubicBezTo>
                  <a:lnTo>
                    <a:pt x="44371" y="19986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0F22FA1A-6989-8F43-B919-B8DE70A736DF}"/>
                </a:ext>
              </a:extLst>
            </p:cNvPr>
            <p:cNvSpPr/>
            <p:nvPr/>
          </p:nvSpPr>
          <p:spPr>
            <a:xfrm>
              <a:off x="6352143" y="4048697"/>
              <a:ext cx="38622" cy="23698"/>
            </a:xfrm>
            <a:custGeom>
              <a:avLst/>
              <a:gdLst>
                <a:gd name="connsiteX0" fmla="*/ 38623 w 38622"/>
                <a:gd name="connsiteY0" fmla="*/ 22392 h 23698"/>
                <a:gd name="connsiteX1" fmla="*/ 5537 w 38622"/>
                <a:gd name="connsiteY1" fmla="*/ 18744 h 23698"/>
                <a:gd name="connsiteX2" fmla="*/ 954 w 38622"/>
                <a:gd name="connsiteY2" fmla="*/ 13924 h 23698"/>
                <a:gd name="connsiteX3" fmla="*/ 100 w 38622"/>
                <a:gd name="connsiteY3" fmla="*/ 7476 h 23698"/>
                <a:gd name="connsiteX4" fmla="*/ 1443 w 38622"/>
                <a:gd name="connsiteY4" fmla="*/ 3961 h 23698"/>
                <a:gd name="connsiteX5" fmla="*/ 4137 w 38622"/>
                <a:gd name="connsiteY5" fmla="*/ 1332 h 23698"/>
                <a:gd name="connsiteX6" fmla="*/ 7687 w 38622"/>
                <a:gd name="connsiteY6" fmla="*/ 65 h 23698"/>
                <a:gd name="connsiteX7" fmla="*/ 11439 w 38622"/>
                <a:gd name="connsiteY7" fmla="*/ 408 h 23698"/>
                <a:gd name="connsiteX8" fmla="*/ 38002 w 38622"/>
                <a:gd name="connsiteY8" fmla="*/ 3437 h 2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622" h="23698">
                  <a:moveTo>
                    <a:pt x="38623" y="22392"/>
                  </a:moveTo>
                  <a:cubicBezTo>
                    <a:pt x="27500" y="24983"/>
                    <a:pt x="15826" y="23697"/>
                    <a:pt x="5537" y="18744"/>
                  </a:cubicBezTo>
                  <a:cubicBezTo>
                    <a:pt x="3432" y="17810"/>
                    <a:pt x="1784" y="16077"/>
                    <a:pt x="954" y="13924"/>
                  </a:cubicBezTo>
                  <a:cubicBezTo>
                    <a:pt x="120" y="11886"/>
                    <a:pt x="-175" y="9666"/>
                    <a:pt x="100" y="7476"/>
                  </a:cubicBezTo>
                  <a:cubicBezTo>
                    <a:pt x="287" y="6228"/>
                    <a:pt x="745" y="5018"/>
                    <a:pt x="1443" y="3961"/>
                  </a:cubicBezTo>
                  <a:cubicBezTo>
                    <a:pt x="2140" y="2894"/>
                    <a:pt x="3059" y="1999"/>
                    <a:pt x="4137" y="1332"/>
                  </a:cubicBezTo>
                  <a:cubicBezTo>
                    <a:pt x="5216" y="656"/>
                    <a:pt x="6427" y="227"/>
                    <a:pt x="7687" y="65"/>
                  </a:cubicBezTo>
                  <a:cubicBezTo>
                    <a:pt x="8948" y="-87"/>
                    <a:pt x="10229" y="27"/>
                    <a:pt x="11439" y="408"/>
                  </a:cubicBezTo>
                  <a:cubicBezTo>
                    <a:pt x="19963" y="3361"/>
                    <a:pt x="29033" y="4399"/>
                    <a:pt x="38002" y="3437"/>
                  </a:cubicBezTo>
                </a:path>
              </a:pathLst>
            </a:custGeom>
            <a:noFill/>
            <a:ln w="2858" cap="rnd">
              <a:solidFill>
                <a:srgbClr val="A50F2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5763DB52-F6BA-1146-A0F2-6D78D7457D49}"/>
                </a:ext>
              </a:extLst>
            </p:cNvPr>
            <p:cNvSpPr/>
            <p:nvPr/>
          </p:nvSpPr>
          <p:spPr>
            <a:xfrm>
              <a:off x="6354084" y="4031202"/>
              <a:ext cx="48386" cy="23734"/>
            </a:xfrm>
            <a:custGeom>
              <a:avLst/>
              <a:gdLst>
                <a:gd name="connsiteX0" fmla="*/ 44371 w 48386"/>
                <a:gd name="connsiteY0" fmla="*/ 20008 h 23734"/>
                <a:gd name="connsiteX1" fmla="*/ 5537 w 48386"/>
                <a:gd name="connsiteY1" fmla="*/ 18760 h 23734"/>
                <a:gd name="connsiteX2" fmla="*/ 954 w 48386"/>
                <a:gd name="connsiteY2" fmla="*/ 13950 h 23734"/>
                <a:gd name="connsiteX3" fmla="*/ 100 w 48386"/>
                <a:gd name="connsiteY3" fmla="*/ 7502 h 23734"/>
                <a:gd name="connsiteX4" fmla="*/ 100 w 48386"/>
                <a:gd name="connsiteY4" fmla="*/ 7502 h 23734"/>
                <a:gd name="connsiteX5" fmla="*/ 1371 w 48386"/>
                <a:gd name="connsiteY5" fmla="*/ 4073 h 23734"/>
                <a:gd name="connsiteX6" fmla="*/ 3927 w 48386"/>
                <a:gd name="connsiteY6" fmla="*/ 1463 h 23734"/>
                <a:gd name="connsiteX7" fmla="*/ 7323 w 48386"/>
                <a:gd name="connsiteY7" fmla="*/ 120 h 23734"/>
                <a:gd name="connsiteX8" fmla="*/ 10973 w 48386"/>
                <a:gd name="connsiteY8" fmla="*/ 282 h 23734"/>
                <a:gd name="connsiteX9" fmla="*/ 42041 w 48386"/>
                <a:gd name="connsiteY9" fmla="*/ 1987 h 23734"/>
                <a:gd name="connsiteX10" fmla="*/ 46432 w 48386"/>
                <a:gd name="connsiteY10" fmla="*/ 4511 h 23734"/>
                <a:gd name="connsiteX11" fmla="*/ 48331 w 48386"/>
                <a:gd name="connsiteY11" fmla="*/ 9207 h 23734"/>
                <a:gd name="connsiteX12" fmla="*/ 47565 w 48386"/>
                <a:gd name="connsiteY12" fmla="*/ 15055 h 23734"/>
                <a:gd name="connsiteX13" fmla="*/ 44371 w 48386"/>
                <a:gd name="connsiteY13" fmla="*/ 20008 h 23734"/>
                <a:gd name="connsiteX14" fmla="*/ 44371 w 48386"/>
                <a:gd name="connsiteY14" fmla="*/ 20008 h 2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386" h="23734">
                  <a:moveTo>
                    <a:pt x="44371" y="20008"/>
                  </a:moveTo>
                  <a:cubicBezTo>
                    <a:pt x="44371" y="20008"/>
                    <a:pt x="28838" y="29171"/>
                    <a:pt x="5537" y="18760"/>
                  </a:cubicBezTo>
                  <a:cubicBezTo>
                    <a:pt x="3432" y="17827"/>
                    <a:pt x="1784" y="16093"/>
                    <a:pt x="954" y="13950"/>
                  </a:cubicBezTo>
                  <a:cubicBezTo>
                    <a:pt x="120" y="11912"/>
                    <a:pt x="-175" y="9683"/>
                    <a:pt x="100" y="7502"/>
                  </a:cubicBezTo>
                  <a:lnTo>
                    <a:pt x="100" y="7502"/>
                  </a:lnTo>
                  <a:cubicBezTo>
                    <a:pt x="279" y="6283"/>
                    <a:pt x="712" y="5111"/>
                    <a:pt x="1371" y="4073"/>
                  </a:cubicBezTo>
                  <a:cubicBezTo>
                    <a:pt x="2030" y="3035"/>
                    <a:pt x="2901" y="2149"/>
                    <a:pt x="3927" y="1463"/>
                  </a:cubicBezTo>
                  <a:cubicBezTo>
                    <a:pt x="4953" y="787"/>
                    <a:pt x="6110" y="330"/>
                    <a:pt x="7323" y="120"/>
                  </a:cubicBezTo>
                  <a:cubicBezTo>
                    <a:pt x="8538" y="-80"/>
                    <a:pt x="9781" y="-32"/>
                    <a:pt x="10973" y="282"/>
                  </a:cubicBezTo>
                  <a:cubicBezTo>
                    <a:pt x="18740" y="2682"/>
                    <a:pt x="33109" y="6025"/>
                    <a:pt x="42041" y="1987"/>
                  </a:cubicBezTo>
                  <a:cubicBezTo>
                    <a:pt x="43746" y="2311"/>
                    <a:pt x="45292" y="3206"/>
                    <a:pt x="46432" y="4511"/>
                  </a:cubicBezTo>
                  <a:cubicBezTo>
                    <a:pt x="47572" y="5825"/>
                    <a:pt x="48242" y="7473"/>
                    <a:pt x="48331" y="9207"/>
                  </a:cubicBezTo>
                  <a:cubicBezTo>
                    <a:pt x="48511" y="11188"/>
                    <a:pt x="48249" y="13188"/>
                    <a:pt x="47565" y="15055"/>
                  </a:cubicBezTo>
                  <a:cubicBezTo>
                    <a:pt x="46880" y="16922"/>
                    <a:pt x="45789" y="18608"/>
                    <a:pt x="44371" y="20008"/>
                  </a:cubicBezTo>
                  <a:lnTo>
                    <a:pt x="44371" y="20008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E072DC81-5113-9742-8F12-4B4D5ACB8E7F}"/>
                </a:ext>
              </a:extLst>
            </p:cNvPr>
            <p:cNvSpPr/>
            <p:nvPr/>
          </p:nvSpPr>
          <p:spPr>
            <a:xfrm>
              <a:off x="6353774" y="4031118"/>
              <a:ext cx="37147" cy="23787"/>
            </a:xfrm>
            <a:custGeom>
              <a:avLst/>
              <a:gdLst>
                <a:gd name="connsiteX0" fmla="*/ 37148 w 37147"/>
                <a:gd name="connsiteY0" fmla="*/ 22807 h 23787"/>
                <a:gd name="connsiteX1" fmla="*/ 5536 w 37147"/>
                <a:gd name="connsiteY1" fmla="*/ 18844 h 23787"/>
                <a:gd name="connsiteX2" fmla="*/ 954 w 37147"/>
                <a:gd name="connsiteY2" fmla="*/ 14034 h 23787"/>
                <a:gd name="connsiteX3" fmla="*/ 99 w 37147"/>
                <a:gd name="connsiteY3" fmla="*/ 7586 h 23787"/>
                <a:gd name="connsiteX4" fmla="*/ 99 w 37147"/>
                <a:gd name="connsiteY4" fmla="*/ 7586 h 23787"/>
                <a:gd name="connsiteX5" fmla="*/ 1391 w 37147"/>
                <a:gd name="connsiteY5" fmla="*/ 4062 h 23787"/>
                <a:gd name="connsiteX6" fmla="*/ 4033 w 37147"/>
                <a:gd name="connsiteY6" fmla="*/ 1404 h 23787"/>
                <a:gd name="connsiteX7" fmla="*/ 7545 w 37147"/>
                <a:gd name="connsiteY7" fmla="*/ 90 h 23787"/>
                <a:gd name="connsiteX8" fmla="*/ 11283 w 37147"/>
                <a:gd name="connsiteY8" fmla="*/ 356 h 23787"/>
                <a:gd name="connsiteX9" fmla="*/ 32720 w 37147"/>
                <a:gd name="connsiteY9" fmla="*/ 3928 h 23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147" h="23787">
                  <a:moveTo>
                    <a:pt x="37148" y="22807"/>
                  </a:moveTo>
                  <a:cubicBezTo>
                    <a:pt x="26460" y="24950"/>
                    <a:pt x="15365" y="23559"/>
                    <a:pt x="5536" y="18844"/>
                  </a:cubicBezTo>
                  <a:cubicBezTo>
                    <a:pt x="3432" y="17911"/>
                    <a:pt x="1784" y="16177"/>
                    <a:pt x="954" y="14034"/>
                  </a:cubicBezTo>
                  <a:cubicBezTo>
                    <a:pt x="120" y="11986"/>
                    <a:pt x="-174" y="9767"/>
                    <a:pt x="99" y="7586"/>
                  </a:cubicBezTo>
                  <a:lnTo>
                    <a:pt x="99" y="7586"/>
                  </a:lnTo>
                  <a:cubicBezTo>
                    <a:pt x="272" y="6328"/>
                    <a:pt x="712" y="5128"/>
                    <a:pt x="1391" y="4062"/>
                  </a:cubicBezTo>
                  <a:cubicBezTo>
                    <a:pt x="2070" y="2995"/>
                    <a:pt x="2971" y="2090"/>
                    <a:pt x="4033" y="1404"/>
                  </a:cubicBezTo>
                  <a:cubicBezTo>
                    <a:pt x="5095" y="718"/>
                    <a:pt x="6293" y="271"/>
                    <a:pt x="7545" y="90"/>
                  </a:cubicBezTo>
                  <a:cubicBezTo>
                    <a:pt x="8795" y="-91"/>
                    <a:pt x="10072" y="4"/>
                    <a:pt x="11283" y="356"/>
                  </a:cubicBezTo>
                  <a:cubicBezTo>
                    <a:pt x="18216" y="2595"/>
                    <a:pt x="25439" y="3795"/>
                    <a:pt x="32720" y="3928"/>
                  </a:cubicBezTo>
                </a:path>
              </a:pathLst>
            </a:custGeom>
            <a:noFill/>
            <a:ln w="2858" cap="rnd">
              <a:solidFill>
                <a:srgbClr val="A50F2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5427B115-A0B6-4944-83A2-B71596722D6B}"/>
                </a:ext>
              </a:extLst>
            </p:cNvPr>
            <p:cNvSpPr/>
            <p:nvPr/>
          </p:nvSpPr>
          <p:spPr>
            <a:xfrm>
              <a:off x="6354084" y="4012294"/>
              <a:ext cx="48807" cy="23668"/>
            </a:xfrm>
            <a:custGeom>
              <a:avLst/>
              <a:gdLst>
                <a:gd name="connsiteX0" fmla="*/ 44371 w 48807"/>
                <a:gd name="connsiteY0" fmla="*/ 19962 h 23668"/>
                <a:gd name="connsiteX1" fmla="*/ 5536 w 48807"/>
                <a:gd name="connsiteY1" fmla="*/ 18638 h 23668"/>
                <a:gd name="connsiteX2" fmla="*/ 2720 w 48807"/>
                <a:gd name="connsiteY2" fmla="*/ 16704 h 23668"/>
                <a:gd name="connsiteX3" fmla="*/ 877 w 48807"/>
                <a:gd name="connsiteY3" fmla="*/ 13828 h 23668"/>
                <a:gd name="connsiteX4" fmla="*/ 99 w 48807"/>
                <a:gd name="connsiteY4" fmla="*/ 7456 h 23668"/>
                <a:gd name="connsiteX5" fmla="*/ 99 w 48807"/>
                <a:gd name="connsiteY5" fmla="*/ 7456 h 23668"/>
                <a:gd name="connsiteX6" fmla="*/ 1465 w 48807"/>
                <a:gd name="connsiteY6" fmla="*/ 3960 h 23668"/>
                <a:gd name="connsiteX7" fmla="*/ 4160 w 48807"/>
                <a:gd name="connsiteY7" fmla="*/ 1341 h 23668"/>
                <a:gd name="connsiteX8" fmla="*/ 7696 w 48807"/>
                <a:gd name="connsiteY8" fmla="*/ 74 h 23668"/>
                <a:gd name="connsiteX9" fmla="*/ 11439 w 48807"/>
                <a:gd name="connsiteY9" fmla="*/ 388 h 23668"/>
                <a:gd name="connsiteX10" fmla="*/ 42506 w 48807"/>
                <a:gd name="connsiteY10" fmla="*/ 2179 h 23668"/>
                <a:gd name="connsiteX11" fmla="*/ 46875 w 48807"/>
                <a:gd name="connsiteY11" fmla="*/ 4674 h 23668"/>
                <a:gd name="connsiteX12" fmla="*/ 48798 w 48807"/>
                <a:gd name="connsiteY12" fmla="*/ 9323 h 23668"/>
                <a:gd name="connsiteX13" fmla="*/ 47753 w 48807"/>
                <a:gd name="connsiteY13" fmla="*/ 15133 h 23668"/>
                <a:gd name="connsiteX14" fmla="*/ 44371 w 48807"/>
                <a:gd name="connsiteY14" fmla="*/ 19962 h 23668"/>
                <a:gd name="connsiteX15" fmla="*/ 44371 w 48807"/>
                <a:gd name="connsiteY15" fmla="*/ 19962 h 23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8807" h="23668">
                  <a:moveTo>
                    <a:pt x="44371" y="19962"/>
                  </a:moveTo>
                  <a:cubicBezTo>
                    <a:pt x="44371" y="19962"/>
                    <a:pt x="28837" y="29125"/>
                    <a:pt x="5536" y="18638"/>
                  </a:cubicBezTo>
                  <a:cubicBezTo>
                    <a:pt x="4478" y="18190"/>
                    <a:pt x="3520" y="17533"/>
                    <a:pt x="2720" y="16704"/>
                  </a:cubicBezTo>
                  <a:cubicBezTo>
                    <a:pt x="1919" y="15876"/>
                    <a:pt x="1292" y="14904"/>
                    <a:pt x="877" y="13828"/>
                  </a:cubicBezTo>
                  <a:cubicBezTo>
                    <a:pt x="101" y="11799"/>
                    <a:pt x="-166" y="9608"/>
                    <a:pt x="99" y="7456"/>
                  </a:cubicBezTo>
                  <a:lnTo>
                    <a:pt x="99" y="7456"/>
                  </a:lnTo>
                  <a:cubicBezTo>
                    <a:pt x="299" y="6208"/>
                    <a:pt x="765" y="5017"/>
                    <a:pt x="1465" y="3960"/>
                  </a:cubicBezTo>
                  <a:cubicBezTo>
                    <a:pt x="2166" y="2903"/>
                    <a:pt x="3084" y="2007"/>
                    <a:pt x="4160" y="1341"/>
                  </a:cubicBezTo>
                  <a:cubicBezTo>
                    <a:pt x="5234" y="674"/>
                    <a:pt x="6440" y="236"/>
                    <a:pt x="7696" y="74"/>
                  </a:cubicBezTo>
                  <a:cubicBezTo>
                    <a:pt x="8952" y="-88"/>
                    <a:pt x="10228" y="17"/>
                    <a:pt x="11439" y="388"/>
                  </a:cubicBezTo>
                  <a:cubicBezTo>
                    <a:pt x="19205" y="2798"/>
                    <a:pt x="33497" y="6141"/>
                    <a:pt x="42506" y="2179"/>
                  </a:cubicBezTo>
                  <a:cubicBezTo>
                    <a:pt x="44199" y="2503"/>
                    <a:pt x="45736" y="3379"/>
                    <a:pt x="46875" y="4674"/>
                  </a:cubicBezTo>
                  <a:cubicBezTo>
                    <a:pt x="48014" y="5970"/>
                    <a:pt x="48690" y="7599"/>
                    <a:pt x="48798" y="9323"/>
                  </a:cubicBezTo>
                  <a:cubicBezTo>
                    <a:pt x="48874" y="11313"/>
                    <a:pt x="48517" y="13294"/>
                    <a:pt x="47753" y="15133"/>
                  </a:cubicBezTo>
                  <a:cubicBezTo>
                    <a:pt x="46989" y="16961"/>
                    <a:pt x="45835" y="18619"/>
                    <a:pt x="44371" y="19962"/>
                  </a:cubicBezTo>
                  <a:lnTo>
                    <a:pt x="44371" y="19962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7B3AA4E2-9647-8E4B-B753-266EE2D12FD1}"/>
                </a:ext>
              </a:extLst>
            </p:cNvPr>
            <p:cNvSpPr/>
            <p:nvPr/>
          </p:nvSpPr>
          <p:spPr>
            <a:xfrm>
              <a:off x="6353774" y="4011368"/>
              <a:ext cx="37069" cy="24377"/>
            </a:xfrm>
            <a:custGeom>
              <a:avLst/>
              <a:gdLst>
                <a:gd name="connsiteX0" fmla="*/ 37070 w 37069"/>
                <a:gd name="connsiteY0" fmla="*/ 23450 h 24377"/>
                <a:gd name="connsiteX1" fmla="*/ 5536 w 37069"/>
                <a:gd name="connsiteY1" fmla="*/ 19412 h 24377"/>
                <a:gd name="connsiteX2" fmla="*/ 2720 w 37069"/>
                <a:gd name="connsiteY2" fmla="*/ 17478 h 24377"/>
                <a:gd name="connsiteX3" fmla="*/ 877 w 37069"/>
                <a:gd name="connsiteY3" fmla="*/ 14602 h 24377"/>
                <a:gd name="connsiteX4" fmla="*/ 99 w 37069"/>
                <a:gd name="connsiteY4" fmla="*/ 8230 h 24377"/>
                <a:gd name="connsiteX5" fmla="*/ 99 w 37069"/>
                <a:gd name="connsiteY5" fmla="*/ 8230 h 24377"/>
                <a:gd name="connsiteX6" fmla="*/ 1466 w 37069"/>
                <a:gd name="connsiteY6" fmla="*/ 4734 h 24377"/>
                <a:gd name="connsiteX7" fmla="*/ 4160 w 37069"/>
                <a:gd name="connsiteY7" fmla="*/ 2115 h 24377"/>
                <a:gd name="connsiteX8" fmla="*/ 7696 w 37069"/>
                <a:gd name="connsiteY8" fmla="*/ 848 h 24377"/>
                <a:gd name="connsiteX9" fmla="*/ 11439 w 37069"/>
                <a:gd name="connsiteY9" fmla="*/ 1162 h 24377"/>
                <a:gd name="connsiteX10" fmla="*/ 32798 w 37069"/>
                <a:gd name="connsiteY10" fmla="*/ 4810 h 24377"/>
                <a:gd name="connsiteX11" fmla="*/ 28759 w 37069"/>
                <a:gd name="connsiteY11" fmla="*/ 0 h 24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069" h="24377">
                  <a:moveTo>
                    <a:pt x="37070" y="23450"/>
                  </a:moveTo>
                  <a:cubicBezTo>
                    <a:pt x="26398" y="25517"/>
                    <a:pt x="15343" y="24108"/>
                    <a:pt x="5536" y="19412"/>
                  </a:cubicBezTo>
                  <a:cubicBezTo>
                    <a:pt x="4478" y="18964"/>
                    <a:pt x="3520" y="18307"/>
                    <a:pt x="2720" y="17478"/>
                  </a:cubicBezTo>
                  <a:cubicBezTo>
                    <a:pt x="1919" y="16650"/>
                    <a:pt x="1293" y="15669"/>
                    <a:pt x="877" y="14602"/>
                  </a:cubicBezTo>
                  <a:cubicBezTo>
                    <a:pt x="101" y="12573"/>
                    <a:pt x="-166" y="10382"/>
                    <a:pt x="99" y="8230"/>
                  </a:cubicBezTo>
                  <a:lnTo>
                    <a:pt x="99" y="8230"/>
                  </a:lnTo>
                  <a:cubicBezTo>
                    <a:pt x="299" y="6982"/>
                    <a:pt x="765" y="5782"/>
                    <a:pt x="1466" y="4734"/>
                  </a:cubicBezTo>
                  <a:cubicBezTo>
                    <a:pt x="2166" y="3677"/>
                    <a:pt x="3084" y="2781"/>
                    <a:pt x="4160" y="2115"/>
                  </a:cubicBezTo>
                  <a:cubicBezTo>
                    <a:pt x="5234" y="1438"/>
                    <a:pt x="6440" y="1010"/>
                    <a:pt x="7696" y="848"/>
                  </a:cubicBezTo>
                  <a:cubicBezTo>
                    <a:pt x="8952" y="686"/>
                    <a:pt x="10228" y="791"/>
                    <a:pt x="11439" y="1162"/>
                  </a:cubicBezTo>
                  <a:cubicBezTo>
                    <a:pt x="18340" y="3419"/>
                    <a:pt x="25538" y="4658"/>
                    <a:pt x="32798" y="4810"/>
                  </a:cubicBezTo>
                  <a:lnTo>
                    <a:pt x="28759" y="0"/>
                  </a:lnTo>
                </a:path>
              </a:pathLst>
            </a:custGeom>
            <a:noFill/>
            <a:ln w="2858" cap="rnd">
              <a:solidFill>
                <a:srgbClr val="A50F2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922B86F9-A952-7B46-9D1C-3D66535229E4}"/>
                </a:ext>
              </a:extLst>
            </p:cNvPr>
            <p:cNvSpPr/>
            <p:nvPr/>
          </p:nvSpPr>
          <p:spPr>
            <a:xfrm>
              <a:off x="6465793" y="4017425"/>
              <a:ext cx="18173" cy="2790"/>
            </a:xfrm>
            <a:custGeom>
              <a:avLst/>
              <a:gdLst>
                <a:gd name="connsiteX0" fmla="*/ 0 w 18173"/>
                <a:gd name="connsiteY0" fmla="*/ 0 h 2790"/>
                <a:gd name="connsiteX1" fmla="*/ 18174 w 18173"/>
                <a:gd name="connsiteY1" fmla="*/ 2791 h 2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73" h="2790">
                  <a:moveTo>
                    <a:pt x="0" y="0"/>
                  </a:moveTo>
                  <a:lnTo>
                    <a:pt x="18174" y="2791"/>
                  </a:lnTo>
                </a:path>
              </a:pathLst>
            </a:custGeom>
            <a:noFill/>
            <a:ln w="285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368BBFBE-5920-B842-BFA0-EA28330995B1}"/>
                </a:ext>
              </a:extLst>
            </p:cNvPr>
            <p:cNvSpPr/>
            <p:nvPr/>
          </p:nvSpPr>
          <p:spPr>
            <a:xfrm>
              <a:off x="7025701" y="3695200"/>
              <a:ext cx="633076" cy="380877"/>
            </a:xfrm>
            <a:custGeom>
              <a:avLst/>
              <a:gdLst>
                <a:gd name="connsiteX0" fmla="*/ 510283 w 633076"/>
                <a:gd name="connsiteY0" fmla="*/ 23902 h 380877"/>
                <a:gd name="connsiteX1" fmla="*/ 578710 w 633076"/>
                <a:gd name="connsiteY1" fmla="*/ 1062 h 380877"/>
                <a:gd name="connsiteX2" fmla="*/ 614200 w 633076"/>
                <a:gd name="connsiteY2" fmla="*/ 29103 h 380877"/>
                <a:gd name="connsiteX3" fmla="*/ 616296 w 633076"/>
                <a:gd name="connsiteY3" fmla="*/ 121838 h 380877"/>
                <a:gd name="connsiteX4" fmla="*/ 312306 w 633076"/>
                <a:gd name="connsiteY4" fmla="*/ 370374 h 380877"/>
                <a:gd name="connsiteX5" fmla="*/ 290722 w 633076"/>
                <a:gd name="connsiteY5" fmla="*/ 380204 h 380877"/>
                <a:gd name="connsiteX6" fmla="*/ 267100 w 633076"/>
                <a:gd name="connsiteY6" fmla="*/ 378147 h 380877"/>
                <a:gd name="connsiteX7" fmla="*/ 0 w 633076"/>
                <a:gd name="connsiteY7" fmla="*/ 303585 h 380877"/>
                <a:gd name="connsiteX8" fmla="*/ 37281 w 633076"/>
                <a:gd name="connsiteY8" fmla="*/ 231347 h 380877"/>
                <a:gd name="connsiteX9" fmla="*/ 267252 w 633076"/>
                <a:gd name="connsiteY9" fmla="*/ 280820 h 380877"/>
                <a:gd name="connsiteX10" fmla="*/ 510283 w 633076"/>
                <a:gd name="connsiteY10" fmla="*/ 23902 h 380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33076" h="380877">
                  <a:moveTo>
                    <a:pt x="510283" y="23902"/>
                  </a:moveTo>
                  <a:cubicBezTo>
                    <a:pt x="510283" y="23902"/>
                    <a:pt x="545697" y="-5930"/>
                    <a:pt x="578710" y="1062"/>
                  </a:cubicBezTo>
                  <a:cubicBezTo>
                    <a:pt x="598742" y="5262"/>
                    <a:pt x="602008" y="18302"/>
                    <a:pt x="614200" y="29103"/>
                  </a:cubicBezTo>
                  <a:cubicBezTo>
                    <a:pt x="642080" y="53801"/>
                    <a:pt x="635870" y="90149"/>
                    <a:pt x="616296" y="121838"/>
                  </a:cubicBezTo>
                  <a:lnTo>
                    <a:pt x="312306" y="370374"/>
                  </a:lnTo>
                  <a:cubicBezTo>
                    <a:pt x="306076" y="375461"/>
                    <a:pt x="298647" y="378842"/>
                    <a:pt x="290722" y="380204"/>
                  </a:cubicBezTo>
                  <a:cubicBezTo>
                    <a:pt x="282807" y="381566"/>
                    <a:pt x="274663" y="380852"/>
                    <a:pt x="267100" y="378147"/>
                  </a:cubicBezTo>
                  <a:lnTo>
                    <a:pt x="0" y="303585"/>
                  </a:lnTo>
                  <a:cubicBezTo>
                    <a:pt x="4039" y="264752"/>
                    <a:pt x="37281" y="231347"/>
                    <a:pt x="37281" y="231347"/>
                  </a:cubicBezTo>
                  <a:lnTo>
                    <a:pt x="267252" y="280820"/>
                  </a:lnTo>
                  <a:lnTo>
                    <a:pt x="510283" y="23902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F8D70417-413E-A042-A113-7EF5D30238A1}"/>
                </a:ext>
              </a:extLst>
            </p:cNvPr>
            <p:cNvSpPr/>
            <p:nvPr/>
          </p:nvSpPr>
          <p:spPr>
            <a:xfrm>
              <a:off x="7284724" y="3973458"/>
              <a:ext cx="16468" cy="17868"/>
            </a:xfrm>
            <a:custGeom>
              <a:avLst/>
              <a:gdLst>
                <a:gd name="connsiteX0" fmla="*/ 16469 w 16468"/>
                <a:gd name="connsiteY0" fmla="*/ 0 h 17868"/>
                <a:gd name="connsiteX1" fmla="*/ 0 w 16468"/>
                <a:gd name="connsiteY1" fmla="*/ 17869 h 17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68" h="17868">
                  <a:moveTo>
                    <a:pt x="16469" y="0"/>
                  </a:moveTo>
                  <a:lnTo>
                    <a:pt x="0" y="17869"/>
                  </a:lnTo>
                </a:path>
              </a:pathLst>
            </a:custGeom>
            <a:noFill/>
            <a:ln w="381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79462CD6-282B-CC41-9CAD-115F52F66DAB}"/>
                </a:ext>
              </a:extLst>
            </p:cNvPr>
            <p:cNvSpPr/>
            <p:nvPr/>
          </p:nvSpPr>
          <p:spPr>
            <a:xfrm>
              <a:off x="6888218" y="3862570"/>
              <a:ext cx="181192" cy="137377"/>
            </a:xfrm>
            <a:custGeom>
              <a:avLst/>
              <a:gdLst>
                <a:gd name="connsiteX0" fmla="*/ 172354 w 181192"/>
                <a:gd name="connsiteY0" fmla="*/ 109573 h 137377"/>
                <a:gd name="connsiteX1" fmla="*/ 180840 w 181192"/>
                <a:gd name="connsiteY1" fmla="*/ 77845 h 137377"/>
                <a:gd name="connsiteX2" fmla="*/ 164591 w 181192"/>
                <a:gd name="connsiteY2" fmla="*/ 49299 h 137377"/>
                <a:gd name="connsiteX3" fmla="*/ 115966 w 181192"/>
                <a:gd name="connsiteY3" fmla="*/ 2703 h 137377"/>
                <a:gd name="connsiteX4" fmla="*/ 112365 w 181192"/>
                <a:gd name="connsiteY4" fmla="*/ 531 h 137377"/>
                <a:gd name="connsiteX5" fmla="*/ 108174 w 181192"/>
                <a:gd name="connsiteY5" fmla="*/ 45 h 137377"/>
                <a:gd name="connsiteX6" fmla="*/ 104174 w 181192"/>
                <a:gd name="connsiteY6" fmla="*/ 1341 h 137377"/>
                <a:gd name="connsiteX7" fmla="*/ 101059 w 181192"/>
                <a:gd name="connsiteY7" fmla="*/ 4179 h 137377"/>
                <a:gd name="connsiteX8" fmla="*/ 101059 w 181192"/>
                <a:gd name="connsiteY8" fmla="*/ 4179 h 137377"/>
                <a:gd name="connsiteX9" fmla="*/ 99364 w 181192"/>
                <a:gd name="connsiteY9" fmla="*/ 9732 h 137377"/>
                <a:gd name="connsiteX10" fmla="*/ 101059 w 181192"/>
                <a:gd name="connsiteY10" fmla="*/ 15285 h 137377"/>
                <a:gd name="connsiteX11" fmla="*/ 119157 w 181192"/>
                <a:gd name="connsiteY11" fmla="*/ 45184 h 137377"/>
                <a:gd name="connsiteX12" fmla="*/ 38147 w 181192"/>
                <a:gd name="connsiteY12" fmla="*/ 12951 h 137377"/>
                <a:gd name="connsiteX13" fmla="*/ 33803 w 181192"/>
                <a:gd name="connsiteY13" fmla="*/ 11256 h 137377"/>
                <a:gd name="connsiteX14" fmla="*/ 29164 w 181192"/>
                <a:gd name="connsiteY14" fmla="*/ 11637 h 137377"/>
                <a:gd name="connsiteX15" fmla="*/ 25164 w 181192"/>
                <a:gd name="connsiteY15" fmla="*/ 14018 h 137377"/>
                <a:gd name="connsiteX16" fmla="*/ 22611 w 181192"/>
                <a:gd name="connsiteY16" fmla="*/ 17924 h 137377"/>
                <a:gd name="connsiteX17" fmla="*/ 22611 w 181192"/>
                <a:gd name="connsiteY17" fmla="*/ 17924 h 137377"/>
                <a:gd name="connsiteX18" fmla="*/ 23078 w 181192"/>
                <a:gd name="connsiteY18" fmla="*/ 25191 h 137377"/>
                <a:gd name="connsiteX19" fmla="*/ 28050 w 181192"/>
                <a:gd name="connsiteY19" fmla="*/ 30506 h 137377"/>
                <a:gd name="connsiteX20" fmla="*/ 80161 w 181192"/>
                <a:gd name="connsiteY20" fmla="*/ 53804 h 137377"/>
                <a:gd name="connsiteX21" fmla="*/ 79152 w 181192"/>
                <a:gd name="connsiteY21" fmla="*/ 58700 h 137377"/>
                <a:gd name="connsiteX22" fmla="*/ 12829 w 181192"/>
                <a:gd name="connsiteY22" fmla="*/ 40136 h 137377"/>
                <a:gd name="connsiteX23" fmla="*/ 8257 w 181192"/>
                <a:gd name="connsiteY23" fmla="*/ 40079 h 137377"/>
                <a:gd name="connsiteX24" fmla="*/ 4095 w 181192"/>
                <a:gd name="connsiteY24" fmla="*/ 41984 h 137377"/>
                <a:gd name="connsiteX25" fmla="*/ 1161 w 181192"/>
                <a:gd name="connsiteY25" fmla="*/ 45498 h 137377"/>
                <a:gd name="connsiteX26" fmla="*/ 8 w 181192"/>
                <a:gd name="connsiteY26" fmla="*/ 49918 h 137377"/>
                <a:gd name="connsiteX27" fmla="*/ 8 w 181192"/>
                <a:gd name="connsiteY27" fmla="*/ 49918 h 137377"/>
                <a:gd name="connsiteX28" fmla="*/ 2047 w 181192"/>
                <a:gd name="connsiteY28" fmla="*/ 56538 h 137377"/>
                <a:gd name="connsiteX29" fmla="*/ 7781 w 181192"/>
                <a:gd name="connsiteY29" fmla="*/ 60405 h 137377"/>
                <a:gd name="connsiteX30" fmla="*/ 74570 w 181192"/>
                <a:gd name="connsiteY30" fmla="*/ 81227 h 137377"/>
                <a:gd name="connsiteX31" fmla="*/ 74570 w 181192"/>
                <a:gd name="connsiteY31" fmla="*/ 85418 h 137377"/>
                <a:gd name="connsiteX32" fmla="*/ 20201 w 181192"/>
                <a:gd name="connsiteY32" fmla="*/ 75864 h 137377"/>
                <a:gd name="connsiteX33" fmla="*/ 2418 w 181192"/>
                <a:gd name="connsiteY33" fmla="*/ 83160 h 137377"/>
                <a:gd name="connsiteX34" fmla="*/ 19735 w 181192"/>
                <a:gd name="connsiteY34" fmla="*/ 94428 h 137377"/>
                <a:gd name="connsiteX35" fmla="*/ 75037 w 181192"/>
                <a:gd name="connsiteY35" fmla="*/ 105839 h 137377"/>
                <a:gd name="connsiteX36" fmla="*/ 75037 w 181192"/>
                <a:gd name="connsiteY36" fmla="*/ 109030 h 137377"/>
                <a:gd name="connsiteX37" fmla="*/ 26726 w 181192"/>
                <a:gd name="connsiteY37" fmla="*/ 103591 h 137377"/>
                <a:gd name="connsiteX38" fmla="*/ 16868 w 181192"/>
                <a:gd name="connsiteY38" fmla="*/ 112678 h 137377"/>
                <a:gd name="connsiteX39" fmla="*/ 28126 w 181192"/>
                <a:gd name="connsiteY39" fmla="*/ 118889 h 137377"/>
                <a:gd name="connsiteX40" fmla="*/ 82495 w 181192"/>
                <a:gd name="connsiteY40" fmla="*/ 127671 h 137377"/>
                <a:gd name="connsiteX41" fmla="*/ 160705 w 181192"/>
                <a:gd name="connsiteY41" fmla="*/ 126499 h 137377"/>
                <a:gd name="connsiteX42" fmla="*/ 172354 w 181192"/>
                <a:gd name="connsiteY42" fmla="*/ 109573 h 137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81192" h="137377">
                  <a:moveTo>
                    <a:pt x="172354" y="109573"/>
                  </a:moveTo>
                  <a:cubicBezTo>
                    <a:pt x="179240" y="100524"/>
                    <a:pt x="182288" y="89123"/>
                    <a:pt x="180840" y="77845"/>
                  </a:cubicBezTo>
                  <a:cubicBezTo>
                    <a:pt x="179383" y="66558"/>
                    <a:pt x="173544" y="56309"/>
                    <a:pt x="164591" y="49299"/>
                  </a:cubicBezTo>
                  <a:lnTo>
                    <a:pt x="115966" y="2703"/>
                  </a:lnTo>
                  <a:cubicBezTo>
                    <a:pt x="114937" y="1731"/>
                    <a:pt x="113708" y="988"/>
                    <a:pt x="112365" y="531"/>
                  </a:cubicBezTo>
                  <a:cubicBezTo>
                    <a:pt x="111013" y="74"/>
                    <a:pt x="109593" y="-88"/>
                    <a:pt x="108174" y="45"/>
                  </a:cubicBezTo>
                  <a:cubicBezTo>
                    <a:pt x="106765" y="188"/>
                    <a:pt x="105402" y="626"/>
                    <a:pt x="104174" y="1341"/>
                  </a:cubicBezTo>
                  <a:cubicBezTo>
                    <a:pt x="102945" y="2055"/>
                    <a:pt x="101878" y="3017"/>
                    <a:pt x="101059" y="4179"/>
                  </a:cubicBezTo>
                  <a:lnTo>
                    <a:pt x="101059" y="4179"/>
                  </a:lnTo>
                  <a:cubicBezTo>
                    <a:pt x="99954" y="5817"/>
                    <a:pt x="99364" y="7751"/>
                    <a:pt x="99364" y="9732"/>
                  </a:cubicBezTo>
                  <a:cubicBezTo>
                    <a:pt x="99364" y="11704"/>
                    <a:pt x="99954" y="13637"/>
                    <a:pt x="101059" y="15285"/>
                  </a:cubicBezTo>
                  <a:lnTo>
                    <a:pt x="119157" y="45184"/>
                  </a:lnTo>
                  <a:lnTo>
                    <a:pt x="38147" y="12951"/>
                  </a:lnTo>
                  <a:cubicBezTo>
                    <a:pt x="36851" y="12066"/>
                    <a:pt x="35365" y="11485"/>
                    <a:pt x="33803" y="11256"/>
                  </a:cubicBezTo>
                  <a:cubicBezTo>
                    <a:pt x="32251" y="11027"/>
                    <a:pt x="30660" y="11161"/>
                    <a:pt x="29164" y="11637"/>
                  </a:cubicBezTo>
                  <a:cubicBezTo>
                    <a:pt x="27669" y="12113"/>
                    <a:pt x="26297" y="12932"/>
                    <a:pt x="25164" y="14018"/>
                  </a:cubicBezTo>
                  <a:cubicBezTo>
                    <a:pt x="24021" y="15114"/>
                    <a:pt x="23154" y="16447"/>
                    <a:pt x="22611" y="17924"/>
                  </a:cubicBezTo>
                  <a:lnTo>
                    <a:pt x="22611" y="17924"/>
                  </a:lnTo>
                  <a:cubicBezTo>
                    <a:pt x="21925" y="20324"/>
                    <a:pt x="22087" y="22896"/>
                    <a:pt x="23078" y="25191"/>
                  </a:cubicBezTo>
                  <a:cubicBezTo>
                    <a:pt x="24068" y="27487"/>
                    <a:pt x="25831" y="29363"/>
                    <a:pt x="28050" y="30506"/>
                  </a:cubicBezTo>
                  <a:lnTo>
                    <a:pt x="80161" y="53804"/>
                  </a:lnTo>
                  <a:lnTo>
                    <a:pt x="79152" y="58700"/>
                  </a:lnTo>
                  <a:lnTo>
                    <a:pt x="12829" y="40136"/>
                  </a:lnTo>
                  <a:cubicBezTo>
                    <a:pt x="11324" y="39774"/>
                    <a:pt x="9762" y="39755"/>
                    <a:pt x="8257" y="40079"/>
                  </a:cubicBezTo>
                  <a:cubicBezTo>
                    <a:pt x="6743" y="40403"/>
                    <a:pt x="5323" y="41050"/>
                    <a:pt x="4095" y="41984"/>
                  </a:cubicBezTo>
                  <a:cubicBezTo>
                    <a:pt x="2866" y="42927"/>
                    <a:pt x="1866" y="44127"/>
                    <a:pt x="1161" y="45498"/>
                  </a:cubicBezTo>
                  <a:cubicBezTo>
                    <a:pt x="456" y="46870"/>
                    <a:pt x="66" y="48375"/>
                    <a:pt x="8" y="49918"/>
                  </a:cubicBezTo>
                  <a:lnTo>
                    <a:pt x="8" y="49918"/>
                  </a:lnTo>
                  <a:cubicBezTo>
                    <a:pt x="-87" y="52290"/>
                    <a:pt x="637" y="54623"/>
                    <a:pt x="2047" y="56538"/>
                  </a:cubicBezTo>
                  <a:cubicBezTo>
                    <a:pt x="3457" y="58443"/>
                    <a:pt x="5485" y="59805"/>
                    <a:pt x="7781" y="60405"/>
                  </a:cubicBezTo>
                  <a:lnTo>
                    <a:pt x="74570" y="81227"/>
                  </a:lnTo>
                  <a:lnTo>
                    <a:pt x="74570" y="85418"/>
                  </a:lnTo>
                  <a:lnTo>
                    <a:pt x="20201" y="75864"/>
                  </a:lnTo>
                  <a:cubicBezTo>
                    <a:pt x="5685" y="72911"/>
                    <a:pt x="2190" y="77883"/>
                    <a:pt x="2418" y="83160"/>
                  </a:cubicBezTo>
                  <a:cubicBezTo>
                    <a:pt x="2656" y="88447"/>
                    <a:pt x="5133" y="90933"/>
                    <a:pt x="19735" y="94428"/>
                  </a:cubicBezTo>
                  <a:lnTo>
                    <a:pt x="75037" y="105839"/>
                  </a:lnTo>
                  <a:lnTo>
                    <a:pt x="75037" y="109030"/>
                  </a:lnTo>
                  <a:lnTo>
                    <a:pt x="26726" y="103591"/>
                  </a:lnTo>
                  <a:cubicBezTo>
                    <a:pt x="18963" y="102429"/>
                    <a:pt x="15620" y="108021"/>
                    <a:pt x="16868" y="112678"/>
                  </a:cubicBezTo>
                  <a:cubicBezTo>
                    <a:pt x="17801" y="115936"/>
                    <a:pt x="23316" y="117803"/>
                    <a:pt x="28126" y="118889"/>
                  </a:cubicBezTo>
                  <a:lnTo>
                    <a:pt x="82495" y="127671"/>
                  </a:lnTo>
                  <a:cubicBezTo>
                    <a:pt x="82495" y="127671"/>
                    <a:pt x="141988" y="150273"/>
                    <a:pt x="160705" y="126499"/>
                  </a:cubicBezTo>
                  <a:lnTo>
                    <a:pt x="172354" y="109573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4216CC44-26BC-9E43-8BFA-8DDE3B5079FF}"/>
                </a:ext>
              </a:extLst>
            </p:cNvPr>
            <p:cNvSpPr/>
            <p:nvPr/>
          </p:nvSpPr>
          <p:spPr>
            <a:xfrm>
              <a:off x="7005358" y="3907983"/>
              <a:ext cx="16152" cy="52425"/>
            </a:xfrm>
            <a:custGeom>
              <a:avLst/>
              <a:gdLst>
                <a:gd name="connsiteX0" fmla="*/ 2093 w 16152"/>
                <a:gd name="connsiteY0" fmla="*/ 0 h 52425"/>
                <a:gd name="connsiteX1" fmla="*/ 16152 w 16152"/>
                <a:gd name="connsiteY1" fmla="*/ 52426 h 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2" h="52425">
                  <a:moveTo>
                    <a:pt x="2093" y="0"/>
                  </a:moveTo>
                  <a:cubicBezTo>
                    <a:pt x="2093" y="0"/>
                    <a:pt x="-8003" y="31071"/>
                    <a:pt x="16152" y="52426"/>
                  </a:cubicBezTo>
                </a:path>
              </a:pathLst>
            </a:custGeom>
            <a:noFill/>
            <a:ln w="2858" cap="flat">
              <a:solidFill>
                <a:srgbClr val="B73D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1770FDA9-5F48-5D4B-8560-A4C97E118267}"/>
                </a:ext>
              </a:extLst>
            </p:cNvPr>
            <p:cNvSpPr/>
            <p:nvPr/>
          </p:nvSpPr>
          <p:spPr>
            <a:xfrm>
              <a:off x="7370063" y="3877856"/>
              <a:ext cx="74499" cy="113471"/>
            </a:xfrm>
            <a:custGeom>
              <a:avLst/>
              <a:gdLst>
                <a:gd name="connsiteX0" fmla="*/ 252 w 74499"/>
                <a:gd name="connsiteY0" fmla="*/ 21041 h 113471"/>
                <a:gd name="connsiteX1" fmla="*/ 20140 w 74499"/>
                <a:gd name="connsiteY1" fmla="*/ 0 h 113471"/>
                <a:gd name="connsiteX2" fmla="*/ 74500 w 74499"/>
                <a:gd name="connsiteY2" fmla="*/ 94288 h 113471"/>
                <a:gd name="connsiteX3" fmla="*/ 51201 w 74499"/>
                <a:gd name="connsiteY3" fmla="*/ 113471 h 113471"/>
                <a:gd name="connsiteX4" fmla="*/ 252 w 74499"/>
                <a:gd name="connsiteY4" fmla="*/ 21041 h 11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499" h="113471">
                  <a:moveTo>
                    <a:pt x="252" y="21041"/>
                  </a:moveTo>
                  <a:lnTo>
                    <a:pt x="20140" y="0"/>
                  </a:lnTo>
                  <a:lnTo>
                    <a:pt x="74500" y="94288"/>
                  </a:lnTo>
                  <a:lnTo>
                    <a:pt x="51201" y="113471"/>
                  </a:lnTo>
                  <a:cubicBezTo>
                    <a:pt x="51201" y="113471"/>
                    <a:pt x="-4177" y="75724"/>
                    <a:pt x="252" y="21041"/>
                  </a:cubicBezTo>
                  <a:close/>
                </a:path>
              </a:pathLst>
            </a:custGeom>
            <a:solidFill>
              <a:srgbClr val="D665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A94D2325-5C40-2D4E-915E-6A71EE0C4C5B}"/>
                </a:ext>
              </a:extLst>
            </p:cNvPr>
            <p:cNvSpPr/>
            <p:nvPr/>
          </p:nvSpPr>
          <p:spPr>
            <a:xfrm>
              <a:off x="7385231" y="3679132"/>
              <a:ext cx="309071" cy="325005"/>
            </a:xfrm>
            <a:custGeom>
              <a:avLst/>
              <a:gdLst>
                <a:gd name="connsiteX0" fmla="*/ 0 w 309071"/>
                <a:gd name="connsiteY0" fmla="*/ 185207 h 325005"/>
                <a:gd name="connsiteX1" fmla="*/ 78515 w 309071"/>
                <a:gd name="connsiteY1" fmla="*/ 325006 h 325005"/>
                <a:gd name="connsiteX2" fmla="*/ 291332 w 309071"/>
                <a:gd name="connsiteY2" fmla="*/ 121047 h 325005"/>
                <a:gd name="connsiteX3" fmla="*/ 277425 w 309071"/>
                <a:gd name="connsiteY3" fmla="*/ 11614 h 325005"/>
                <a:gd name="connsiteX4" fmla="*/ 124111 w 309071"/>
                <a:gd name="connsiteY4" fmla="*/ 60859 h 325005"/>
                <a:gd name="connsiteX5" fmla="*/ 0 w 309071"/>
                <a:gd name="connsiteY5" fmla="*/ 185207 h 325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071" h="325005">
                  <a:moveTo>
                    <a:pt x="0" y="185207"/>
                  </a:moveTo>
                  <a:cubicBezTo>
                    <a:pt x="0" y="185207"/>
                    <a:pt x="11878" y="283687"/>
                    <a:pt x="78515" y="325006"/>
                  </a:cubicBezTo>
                  <a:cubicBezTo>
                    <a:pt x="78515" y="325006"/>
                    <a:pt x="229505" y="251530"/>
                    <a:pt x="291332" y="121047"/>
                  </a:cubicBezTo>
                  <a:cubicBezTo>
                    <a:pt x="291332" y="121047"/>
                    <a:pt x="339328" y="68002"/>
                    <a:pt x="277425" y="11614"/>
                  </a:cubicBezTo>
                  <a:cubicBezTo>
                    <a:pt x="277425" y="11614"/>
                    <a:pt x="208617" y="-35763"/>
                    <a:pt x="124111" y="60859"/>
                  </a:cubicBezTo>
                  <a:cubicBezTo>
                    <a:pt x="39605" y="157480"/>
                    <a:pt x="0" y="185207"/>
                    <a:pt x="0" y="185207"/>
                  </a:cubicBezTo>
                  <a:close/>
                </a:path>
              </a:pathLst>
            </a:custGeom>
            <a:solidFill>
              <a:srgbClr val="79C4B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89690D87-0D72-DD4E-AF56-0CD008C5C1AA}"/>
                </a:ext>
              </a:extLst>
            </p:cNvPr>
            <p:cNvSpPr/>
            <p:nvPr/>
          </p:nvSpPr>
          <p:spPr>
            <a:xfrm>
              <a:off x="7178091" y="3941464"/>
              <a:ext cx="160229" cy="134293"/>
            </a:xfrm>
            <a:custGeom>
              <a:avLst/>
              <a:gdLst>
                <a:gd name="connsiteX0" fmla="*/ 0 w 160229"/>
                <a:gd name="connsiteY0" fmla="*/ 10020 h 134293"/>
                <a:gd name="connsiteX1" fmla="*/ 23298 w 160229"/>
                <a:gd name="connsiteY1" fmla="*/ 106404 h 134293"/>
                <a:gd name="connsiteX2" fmla="*/ 115024 w 160229"/>
                <a:gd name="connsiteY2" fmla="*/ 132036 h 134293"/>
                <a:gd name="connsiteX3" fmla="*/ 138551 w 160229"/>
                <a:gd name="connsiteY3" fmla="*/ 133560 h 134293"/>
                <a:gd name="connsiteX4" fmla="*/ 160230 w 160229"/>
                <a:gd name="connsiteY4" fmla="*/ 124273 h 134293"/>
                <a:gd name="connsiteX5" fmla="*/ 148028 w 160229"/>
                <a:gd name="connsiteY5" fmla="*/ 0 h 134293"/>
                <a:gd name="connsiteX6" fmla="*/ 115176 w 160229"/>
                <a:gd name="connsiteY6" fmla="*/ 34719 h 134293"/>
                <a:gd name="connsiteX7" fmla="*/ 0 w 160229"/>
                <a:gd name="connsiteY7" fmla="*/ 10020 h 13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0229" h="134293">
                  <a:moveTo>
                    <a:pt x="0" y="10020"/>
                  </a:moveTo>
                  <a:lnTo>
                    <a:pt x="23298" y="106404"/>
                  </a:lnTo>
                  <a:lnTo>
                    <a:pt x="115024" y="132036"/>
                  </a:lnTo>
                  <a:cubicBezTo>
                    <a:pt x="122634" y="134388"/>
                    <a:pt x="130702" y="134912"/>
                    <a:pt x="138551" y="133560"/>
                  </a:cubicBezTo>
                  <a:cubicBezTo>
                    <a:pt x="146409" y="132217"/>
                    <a:pt x="153838" y="129026"/>
                    <a:pt x="160230" y="124273"/>
                  </a:cubicBezTo>
                  <a:lnTo>
                    <a:pt x="148028" y="0"/>
                  </a:lnTo>
                  <a:lnTo>
                    <a:pt x="115176" y="34719"/>
                  </a:lnTo>
                  <a:lnTo>
                    <a:pt x="0" y="10020"/>
                  </a:lnTo>
                  <a:close/>
                </a:path>
              </a:pathLst>
            </a:custGeom>
            <a:solidFill>
              <a:srgbClr val="D665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35CED844-671B-244C-97CB-B3C3DC3DE5F4}"/>
                </a:ext>
              </a:extLst>
            </p:cNvPr>
            <p:cNvSpPr/>
            <p:nvPr/>
          </p:nvSpPr>
          <p:spPr>
            <a:xfrm>
              <a:off x="7053714" y="4705635"/>
              <a:ext cx="313962" cy="218332"/>
            </a:xfrm>
            <a:custGeom>
              <a:avLst/>
              <a:gdLst>
                <a:gd name="connsiteX0" fmla="*/ 1190 w 313962"/>
                <a:gd name="connsiteY0" fmla="*/ 218332 h 218332"/>
                <a:gd name="connsiteX1" fmla="*/ 313963 w 313962"/>
                <a:gd name="connsiteY1" fmla="*/ 204969 h 218332"/>
                <a:gd name="connsiteX2" fmla="*/ 303400 w 313962"/>
                <a:gd name="connsiteY2" fmla="*/ 102451 h 218332"/>
                <a:gd name="connsiteX3" fmla="*/ 291284 w 313962"/>
                <a:gd name="connsiteY3" fmla="*/ 0 h 218332"/>
                <a:gd name="connsiteX4" fmla="*/ 202511 w 313962"/>
                <a:gd name="connsiteY4" fmla="*/ 3886 h 218332"/>
                <a:gd name="connsiteX5" fmla="*/ 194776 w 313962"/>
                <a:gd name="connsiteY5" fmla="*/ 60779 h 218332"/>
                <a:gd name="connsiteX6" fmla="*/ 162972 w 313962"/>
                <a:gd name="connsiteY6" fmla="*/ 108585 h 218332"/>
                <a:gd name="connsiteX7" fmla="*/ 16106 w 313962"/>
                <a:gd name="connsiteY7" fmla="*/ 183452 h 218332"/>
                <a:gd name="connsiteX8" fmla="*/ 1190 w 313962"/>
                <a:gd name="connsiteY8" fmla="*/ 218332 h 21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962" h="218332">
                  <a:moveTo>
                    <a:pt x="1190" y="218332"/>
                  </a:moveTo>
                  <a:lnTo>
                    <a:pt x="313963" y="204969"/>
                  </a:lnTo>
                  <a:lnTo>
                    <a:pt x="303400" y="102451"/>
                  </a:lnTo>
                  <a:lnTo>
                    <a:pt x="291284" y="0"/>
                  </a:lnTo>
                  <a:lnTo>
                    <a:pt x="202511" y="3886"/>
                  </a:lnTo>
                  <a:cubicBezTo>
                    <a:pt x="204263" y="23193"/>
                    <a:pt x="201625" y="42643"/>
                    <a:pt x="194776" y="60779"/>
                  </a:cubicBezTo>
                  <a:cubicBezTo>
                    <a:pt x="187928" y="78915"/>
                    <a:pt x="177050" y="95260"/>
                    <a:pt x="162972" y="108585"/>
                  </a:cubicBezTo>
                  <a:cubicBezTo>
                    <a:pt x="133769" y="137322"/>
                    <a:pt x="88020" y="165745"/>
                    <a:pt x="16106" y="183452"/>
                  </a:cubicBezTo>
                  <a:cubicBezTo>
                    <a:pt x="16106" y="183452"/>
                    <a:pt x="-5182" y="190291"/>
                    <a:pt x="1190" y="218332"/>
                  </a:cubicBez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7CB898C2-FBD6-DE4B-B35E-6897D6B38542}"/>
                </a:ext>
              </a:extLst>
            </p:cNvPr>
            <p:cNvSpPr/>
            <p:nvPr/>
          </p:nvSpPr>
          <p:spPr>
            <a:xfrm>
              <a:off x="7053714" y="4808086"/>
              <a:ext cx="313962" cy="115881"/>
            </a:xfrm>
            <a:custGeom>
              <a:avLst/>
              <a:gdLst>
                <a:gd name="connsiteX0" fmla="*/ 1190 w 313962"/>
                <a:gd name="connsiteY0" fmla="*/ 115881 h 115881"/>
                <a:gd name="connsiteX1" fmla="*/ 313963 w 313962"/>
                <a:gd name="connsiteY1" fmla="*/ 102518 h 115881"/>
                <a:gd name="connsiteX2" fmla="*/ 303400 w 313962"/>
                <a:gd name="connsiteY2" fmla="*/ 0 h 115881"/>
                <a:gd name="connsiteX3" fmla="*/ 162972 w 313962"/>
                <a:gd name="connsiteY3" fmla="*/ 6134 h 115881"/>
                <a:gd name="connsiteX4" fmla="*/ 144256 w 313962"/>
                <a:gd name="connsiteY4" fmla="*/ 22603 h 115881"/>
                <a:gd name="connsiteX5" fmla="*/ 58817 w 313962"/>
                <a:gd name="connsiteY5" fmla="*/ 68266 h 115881"/>
                <a:gd name="connsiteX6" fmla="*/ 16106 w 313962"/>
                <a:gd name="connsiteY6" fmla="*/ 81001 h 115881"/>
                <a:gd name="connsiteX7" fmla="*/ 1190 w 313962"/>
                <a:gd name="connsiteY7" fmla="*/ 115881 h 11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3962" h="115881">
                  <a:moveTo>
                    <a:pt x="1190" y="115881"/>
                  </a:moveTo>
                  <a:lnTo>
                    <a:pt x="313963" y="102518"/>
                  </a:lnTo>
                  <a:lnTo>
                    <a:pt x="303400" y="0"/>
                  </a:lnTo>
                  <a:lnTo>
                    <a:pt x="162972" y="6134"/>
                  </a:lnTo>
                  <a:cubicBezTo>
                    <a:pt x="157048" y="11963"/>
                    <a:pt x="150800" y="17459"/>
                    <a:pt x="144256" y="22603"/>
                  </a:cubicBezTo>
                  <a:cubicBezTo>
                    <a:pt x="118424" y="42320"/>
                    <a:pt x="89573" y="57741"/>
                    <a:pt x="58817" y="68266"/>
                  </a:cubicBezTo>
                  <a:cubicBezTo>
                    <a:pt x="44815" y="73257"/>
                    <a:pt x="30556" y="77505"/>
                    <a:pt x="16106" y="81001"/>
                  </a:cubicBezTo>
                  <a:cubicBezTo>
                    <a:pt x="16106" y="81001"/>
                    <a:pt x="-5182" y="87840"/>
                    <a:pt x="1190" y="115881"/>
                  </a:cubicBezTo>
                  <a:close/>
                </a:path>
              </a:pathLst>
            </a:custGeom>
            <a:solidFill>
              <a:srgbClr val="C9E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91D028E8-CA88-2547-B33C-9F08DB3A4546}"/>
                </a:ext>
              </a:extLst>
            </p:cNvPr>
            <p:cNvSpPr/>
            <p:nvPr/>
          </p:nvSpPr>
          <p:spPr>
            <a:xfrm>
              <a:off x="7054133" y="4910680"/>
              <a:ext cx="312534" cy="41014"/>
            </a:xfrm>
            <a:custGeom>
              <a:avLst/>
              <a:gdLst>
                <a:gd name="connsiteX0" fmla="*/ 0 w 312534"/>
                <a:gd name="connsiteY0" fmla="*/ 13364 h 41014"/>
                <a:gd name="connsiteX1" fmla="*/ 1314 w 312534"/>
                <a:gd name="connsiteY1" fmla="*/ 41015 h 41014"/>
                <a:gd name="connsiteX2" fmla="*/ 310667 w 312534"/>
                <a:gd name="connsiteY2" fmla="*/ 27803 h 41014"/>
                <a:gd name="connsiteX3" fmla="*/ 312534 w 312534"/>
                <a:gd name="connsiteY3" fmla="*/ 0 h 41014"/>
                <a:gd name="connsiteX4" fmla="*/ 0 w 312534"/>
                <a:gd name="connsiteY4" fmla="*/ 13364 h 41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534" h="41014">
                  <a:moveTo>
                    <a:pt x="0" y="13364"/>
                  </a:moveTo>
                  <a:lnTo>
                    <a:pt x="1314" y="41015"/>
                  </a:lnTo>
                  <a:lnTo>
                    <a:pt x="310667" y="27803"/>
                  </a:lnTo>
                  <a:lnTo>
                    <a:pt x="312534" y="0"/>
                  </a:lnTo>
                  <a:lnTo>
                    <a:pt x="0" y="13364"/>
                  </a:lnTo>
                  <a:close/>
                </a:path>
              </a:pathLst>
            </a:custGeom>
            <a:solidFill>
              <a:srgbClr val="FFF3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B737084A-1F0E-2345-B326-E42D2D602C54}"/>
                </a:ext>
              </a:extLst>
            </p:cNvPr>
            <p:cNvSpPr/>
            <p:nvPr/>
          </p:nvSpPr>
          <p:spPr>
            <a:xfrm>
              <a:off x="7178924" y="4808239"/>
              <a:ext cx="181294" cy="109356"/>
            </a:xfrm>
            <a:custGeom>
              <a:avLst/>
              <a:gdLst>
                <a:gd name="connsiteX0" fmla="*/ 69224 w 181294"/>
                <a:gd name="connsiteY0" fmla="*/ 4582 h 109356"/>
                <a:gd name="connsiteX1" fmla="*/ 29924 w 181294"/>
                <a:gd name="connsiteY1" fmla="*/ 57788 h 109356"/>
                <a:gd name="connsiteX2" fmla="*/ 406 w 181294"/>
                <a:gd name="connsiteY2" fmla="*/ 109357 h 109356"/>
                <a:gd name="connsiteX3" fmla="*/ 181295 w 181294"/>
                <a:gd name="connsiteY3" fmla="*/ 102441 h 109356"/>
                <a:gd name="connsiteX4" fmla="*/ 174075 w 181294"/>
                <a:gd name="connsiteY4" fmla="*/ 0 h 109356"/>
                <a:gd name="connsiteX5" fmla="*/ 69224 w 181294"/>
                <a:gd name="connsiteY5" fmla="*/ 4582 h 109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294" h="109356">
                  <a:moveTo>
                    <a:pt x="69224" y="4582"/>
                  </a:moveTo>
                  <a:cubicBezTo>
                    <a:pt x="62251" y="26118"/>
                    <a:pt x="48459" y="44796"/>
                    <a:pt x="29924" y="57788"/>
                  </a:cubicBezTo>
                  <a:cubicBezTo>
                    <a:pt x="406" y="76810"/>
                    <a:pt x="-1147" y="95917"/>
                    <a:pt x="406" y="109357"/>
                  </a:cubicBezTo>
                  <a:lnTo>
                    <a:pt x="181295" y="102441"/>
                  </a:lnTo>
                  <a:lnTo>
                    <a:pt x="174075" y="0"/>
                  </a:lnTo>
                  <a:lnTo>
                    <a:pt x="69224" y="4582"/>
                  </a:lnTo>
                  <a:close/>
                </a:path>
              </a:pathLst>
            </a:custGeom>
            <a:solidFill>
              <a:srgbClr val="A8D5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5BF886CD-5846-D14E-A834-C48C99D573D4}"/>
                </a:ext>
              </a:extLst>
            </p:cNvPr>
            <p:cNvSpPr/>
            <p:nvPr/>
          </p:nvSpPr>
          <p:spPr>
            <a:xfrm>
              <a:off x="7232612" y="4110780"/>
              <a:ext cx="568604" cy="662273"/>
            </a:xfrm>
            <a:custGeom>
              <a:avLst/>
              <a:gdLst>
                <a:gd name="connsiteX0" fmla="*/ 568604 w 568604"/>
                <a:gd name="connsiteY0" fmla="*/ 0 h 662273"/>
                <a:gd name="connsiteX1" fmla="*/ 49625 w 568604"/>
                <a:gd name="connsiteY1" fmla="*/ 70675 h 662273"/>
                <a:gd name="connsiteX2" fmla="*/ 15002 w 568604"/>
                <a:gd name="connsiteY2" fmla="*/ 100098 h 662273"/>
                <a:gd name="connsiteX3" fmla="*/ 0 w 568604"/>
                <a:gd name="connsiteY3" fmla="*/ 142989 h 662273"/>
                <a:gd name="connsiteX4" fmla="*/ 23298 w 568604"/>
                <a:gd name="connsiteY4" fmla="*/ 598742 h 662273"/>
                <a:gd name="connsiteX5" fmla="*/ 120072 w 568604"/>
                <a:gd name="connsiteY5" fmla="*/ 662273 h 662273"/>
                <a:gd name="connsiteX6" fmla="*/ 123958 w 568604"/>
                <a:gd name="connsiteY6" fmla="*/ 181661 h 662273"/>
                <a:gd name="connsiteX7" fmla="*/ 337309 w 568604"/>
                <a:gd name="connsiteY7" fmla="*/ 193310 h 662273"/>
                <a:gd name="connsiteX8" fmla="*/ 561537 w 568604"/>
                <a:gd name="connsiteY8" fmla="*/ 114795 h 662273"/>
                <a:gd name="connsiteX9" fmla="*/ 568604 w 568604"/>
                <a:gd name="connsiteY9" fmla="*/ 0 h 66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8604" h="662273">
                  <a:moveTo>
                    <a:pt x="568604" y="0"/>
                  </a:moveTo>
                  <a:cubicBezTo>
                    <a:pt x="416766" y="14211"/>
                    <a:pt x="154400" y="21279"/>
                    <a:pt x="49625" y="70675"/>
                  </a:cubicBezTo>
                  <a:cubicBezTo>
                    <a:pt x="35681" y="77229"/>
                    <a:pt x="23727" y="87392"/>
                    <a:pt x="15002" y="100098"/>
                  </a:cubicBezTo>
                  <a:cubicBezTo>
                    <a:pt x="6277" y="112805"/>
                    <a:pt x="1095" y="127606"/>
                    <a:pt x="0" y="142989"/>
                  </a:cubicBezTo>
                  <a:lnTo>
                    <a:pt x="23298" y="598742"/>
                  </a:lnTo>
                  <a:lnTo>
                    <a:pt x="120072" y="662273"/>
                  </a:lnTo>
                  <a:lnTo>
                    <a:pt x="123958" y="181661"/>
                  </a:lnTo>
                  <a:lnTo>
                    <a:pt x="337309" y="193310"/>
                  </a:lnTo>
                  <a:cubicBezTo>
                    <a:pt x="337309" y="193310"/>
                    <a:pt x="522703" y="175298"/>
                    <a:pt x="561537" y="114795"/>
                  </a:cubicBezTo>
                  <a:lnTo>
                    <a:pt x="568604" y="0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E08BCFA6-F2C9-8A49-9098-75BD56D16CE8}"/>
                </a:ext>
              </a:extLst>
            </p:cNvPr>
            <p:cNvSpPr/>
            <p:nvPr/>
          </p:nvSpPr>
          <p:spPr>
            <a:xfrm>
              <a:off x="7248062" y="4738411"/>
              <a:ext cx="104936" cy="37296"/>
            </a:xfrm>
            <a:custGeom>
              <a:avLst/>
              <a:gdLst>
                <a:gd name="connsiteX0" fmla="*/ 104937 w 104936"/>
                <a:gd name="connsiteY0" fmla="*/ 9868 h 37296"/>
                <a:gd name="connsiteX1" fmla="*/ 104937 w 104936"/>
                <a:gd name="connsiteY1" fmla="*/ 34642 h 37296"/>
                <a:gd name="connsiteX2" fmla="*/ 0 w 104936"/>
                <a:gd name="connsiteY2" fmla="*/ 28661 h 37296"/>
                <a:gd name="connsiteX3" fmla="*/ 7772 w 104936"/>
                <a:gd name="connsiteY3" fmla="*/ 0 h 37296"/>
                <a:gd name="connsiteX4" fmla="*/ 104937 w 104936"/>
                <a:gd name="connsiteY4" fmla="*/ 9868 h 37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36" h="37296">
                  <a:moveTo>
                    <a:pt x="104937" y="9868"/>
                  </a:moveTo>
                  <a:lnTo>
                    <a:pt x="104937" y="34642"/>
                  </a:lnTo>
                  <a:cubicBezTo>
                    <a:pt x="104937" y="34642"/>
                    <a:pt x="41948" y="43577"/>
                    <a:pt x="0" y="28661"/>
                  </a:cubicBezTo>
                  <a:cubicBezTo>
                    <a:pt x="4648" y="19793"/>
                    <a:pt x="7296" y="10011"/>
                    <a:pt x="7772" y="0"/>
                  </a:cubicBezTo>
                  <a:lnTo>
                    <a:pt x="104937" y="9868"/>
                  </a:lnTo>
                  <a:close/>
                </a:path>
              </a:pathLst>
            </a:custGeom>
            <a:solidFill>
              <a:srgbClr val="D665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EBBE0C24-D657-8540-B10E-07FC8DCD04AC}"/>
                </a:ext>
              </a:extLst>
            </p:cNvPr>
            <p:cNvSpPr/>
            <p:nvPr/>
          </p:nvSpPr>
          <p:spPr>
            <a:xfrm>
              <a:off x="7230279" y="4086625"/>
              <a:ext cx="612693" cy="667056"/>
            </a:xfrm>
            <a:custGeom>
              <a:avLst/>
              <a:gdLst>
                <a:gd name="connsiteX0" fmla="*/ 589502 w 612693"/>
                <a:gd name="connsiteY0" fmla="*/ 0 h 667056"/>
                <a:gd name="connsiteX1" fmla="*/ 573967 w 612693"/>
                <a:gd name="connsiteY1" fmla="*/ 184928 h 667056"/>
                <a:gd name="connsiteX2" fmla="*/ 130331 w 612693"/>
                <a:gd name="connsiteY2" fmla="*/ 217465 h 667056"/>
                <a:gd name="connsiteX3" fmla="*/ 132740 w 612693"/>
                <a:gd name="connsiteY3" fmla="*/ 658701 h 667056"/>
                <a:gd name="connsiteX4" fmla="*/ 11420 w 612693"/>
                <a:gd name="connsiteY4" fmla="*/ 650938 h 667056"/>
                <a:gd name="connsiteX5" fmla="*/ 0 w 612693"/>
                <a:gd name="connsiteY5" fmla="*/ 156115 h 667056"/>
                <a:gd name="connsiteX6" fmla="*/ 11668 w 612693"/>
                <a:gd name="connsiteY6" fmla="*/ 119424 h 667056"/>
                <a:gd name="connsiteX7" fmla="*/ 40548 w 612693"/>
                <a:gd name="connsiteY7" fmla="*/ 93974 h 667056"/>
                <a:gd name="connsiteX8" fmla="*/ 589502 w 612693"/>
                <a:gd name="connsiteY8" fmla="*/ 0 h 667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2693" h="667056">
                  <a:moveTo>
                    <a:pt x="589502" y="0"/>
                  </a:moveTo>
                  <a:cubicBezTo>
                    <a:pt x="589502" y="0"/>
                    <a:pt x="650862" y="115719"/>
                    <a:pt x="573967" y="184928"/>
                  </a:cubicBezTo>
                  <a:cubicBezTo>
                    <a:pt x="573967" y="184928"/>
                    <a:pt x="389896" y="254832"/>
                    <a:pt x="130331" y="217465"/>
                  </a:cubicBezTo>
                  <a:lnTo>
                    <a:pt x="132740" y="658701"/>
                  </a:lnTo>
                  <a:cubicBezTo>
                    <a:pt x="92840" y="672093"/>
                    <a:pt x="49282" y="669303"/>
                    <a:pt x="11420" y="650938"/>
                  </a:cubicBezTo>
                  <a:lnTo>
                    <a:pt x="0" y="156115"/>
                  </a:lnTo>
                  <a:cubicBezTo>
                    <a:pt x="495" y="143056"/>
                    <a:pt x="4524" y="130369"/>
                    <a:pt x="11668" y="119424"/>
                  </a:cubicBezTo>
                  <a:cubicBezTo>
                    <a:pt x="18802" y="108480"/>
                    <a:pt x="28785" y="99689"/>
                    <a:pt x="40548" y="93974"/>
                  </a:cubicBezTo>
                  <a:cubicBezTo>
                    <a:pt x="102603" y="64227"/>
                    <a:pt x="327212" y="19336"/>
                    <a:pt x="589502" y="0"/>
                  </a:cubicBezTo>
                  <a:close/>
                </a:path>
              </a:pathLst>
            </a:custGeom>
            <a:solidFill>
              <a:srgbClr val="6B6BD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6296E9D7-7A94-8C4F-8DE8-AE37F4AA2D52}"/>
                </a:ext>
              </a:extLst>
            </p:cNvPr>
            <p:cNvSpPr/>
            <p:nvPr/>
          </p:nvSpPr>
          <p:spPr>
            <a:xfrm>
              <a:off x="7360533" y="4283125"/>
              <a:ext cx="9525" cy="20735"/>
            </a:xfrm>
            <a:custGeom>
              <a:avLst/>
              <a:gdLst>
                <a:gd name="connsiteX0" fmla="*/ 0 w 9525"/>
                <a:gd name="connsiteY0" fmla="*/ 20736 h 20735"/>
                <a:gd name="connsiteX1" fmla="*/ 0 w 9525"/>
                <a:gd name="connsiteY1" fmla="*/ 0 h 20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0735">
                  <a:moveTo>
                    <a:pt x="0" y="20736"/>
                  </a:moveTo>
                  <a:lnTo>
                    <a:pt x="0" y="0"/>
                  </a:lnTo>
                </a:path>
              </a:pathLst>
            </a:custGeom>
            <a:noFill/>
            <a:ln w="381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29CC5748-1D49-594D-BB19-E9993EB91581}"/>
                </a:ext>
              </a:extLst>
            </p:cNvPr>
            <p:cNvSpPr/>
            <p:nvPr/>
          </p:nvSpPr>
          <p:spPr>
            <a:xfrm>
              <a:off x="7476903" y="3659363"/>
              <a:ext cx="346058" cy="577569"/>
            </a:xfrm>
            <a:custGeom>
              <a:avLst/>
              <a:gdLst>
                <a:gd name="connsiteX0" fmla="*/ 93170 w 346058"/>
                <a:gd name="connsiteY0" fmla="*/ 10962 h 577569"/>
                <a:gd name="connsiteX1" fmla="*/ 206727 w 346058"/>
                <a:gd name="connsiteY1" fmla="*/ 46376 h 577569"/>
                <a:gd name="connsiteX2" fmla="*/ 311340 w 346058"/>
                <a:gd name="connsiteY2" fmla="*/ 350604 h 577569"/>
                <a:gd name="connsiteX3" fmla="*/ 346059 w 346058"/>
                <a:gd name="connsiteY3" fmla="*/ 435101 h 577569"/>
                <a:gd name="connsiteX4" fmla="*/ 318560 w 346058"/>
                <a:gd name="connsiteY4" fmla="*/ 509453 h 577569"/>
                <a:gd name="connsiteX5" fmla="*/ 259924 w 346058"/>
                <a:gd name="connsiteY5" fmla="*/ 562793 h 577569"/>
                <a:gd name="connsiteX6" fmla="*/ 173952 w 346058"/>
                <a:gd name="connsiteY6" fmla="*/ 566831 h 577569"/>
                <a:gd name="connsiteX7" fmla="*/ 8436 w 346058"/>
                <a:gd name="connsiteY7" fmla="*/ 312152 h 577569"/>
                <a:gd name="connsiteX8" fmla="*/ 93170 w 346058"/>
                <a:gd name="connsiteY8" fmla="*/ 10962 h 57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6058" h="577569">
                  <a:moveTo>
                    <a:pt x="93170" y="10962"/>
                  </a:moveTo>
                  <a:cubicBezTo>
                    <a:pt x="93170" y="10962"/>
                    <a:pt x="158721" y="-29977"/>
                    <a:pt x="206727" y="46376"/>
                  </a:cubicBezTo>
                  <a:cubicBezTo>
                    <a:pt x="206727" y="46376"/>
                    <a:pt x="250295" y="134530"/>
                    <a:pt x="311340" y="350604"/>
                  </a:cubicBezTo>
                  <a:cubicBezTo>
                    <a:pt x="311340" y="350604"/>
                    <a:pt x="324313" y="385161"/>
                    <a:pt x="346059" y="435101"/>
                  </a:cubicBezTo>
                  <a:cubicBezTo>
                    <a:pt x="342982" y="461732"/>
                    <a:pt x="333553" y="487231"/>
                    <a:pt x="318560" y="509453"/>
                  </a:cubicBezTo>
                  <a:cubicBezTo>
                    <a:pt x="303568" y="531674"/>
                    <a:pt x="283461" y="549963"/>
                    <a:pt x="259924" y="562793"/>
                  </a:cubicBezTo>
                  <a:cubicBezTo>
                    <a:pt x="259924" y="562793"/>
                    <a:pt x="210690" y="593158"/>
                    <a:pt x="173952" y="566831"/>
                  </a:cubicBezTo>
                  <a:cubicBezTo>
                    <a:pt x="137214" y="540504"/>
                    <a:pt x="31191" y="384856"/>
                    <a:pt x="8436" y="312152"/>
                  </a:cubicBezTo>
                  <a:cubicBezTo>
                    <a:pt x="-14319" y="239457"/>
                    <a:pt x="7350" y="54453"/>
                    <a:pt x="93170" y="10962"/>
                  </a:cubicBezTo>
                  <a:close/>
                </a:path>
              </a:pathLst>
            </a:custGeom>
            <a:solidFill>
              <a:srgbClr val="79C4B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49C07C29-8B65-0A4A-96C9-55DA1A27F51E}"/>
                </a:ext>
              </a:extLst>
            </p:cNvPr>
            <p:cNvSpPr/>
            <p:nvPr/>
          </p:nvSpPr>
          <p:spPr>
            <a:xfrm>
              <a:off x="7477033" y="3712981"/>
              <a:ext cx="212961" cy="371776"/>
            </a:xfrm>
            <a:custGeom>
              <a:avLst/>
              <a:gdLst>
                <a:gd name="connsiteX0" fmla="*/ 212884 w 212961"/>
                <a:gd name="connsiteY0" fmla="*/ 38269 h 371776"/>
                <a:gd name="connsiteX1" fmla="*/ 126054 w 212961"/>
                <a:gd name="connsiteY1" fmla="*/ 276089 h 371776"/>
                <a:gd name="connsiteX2" fmla="*/ 65704 w 212961"/>
                <a:gd name="connsiteY2" fmla="*/ 371777 h 371776"/>
                <a:gd name="connsiteX3" fmla="*/ 0 w 212961"/>
                <a:gd name="connsiteY3" fmla="*/ 197955 h 371776"/>
                <a:gd name="connsiteX4" fmla="*/ 64856 w 212961"/>
                <a:gd name="connsiteY4" fmla="*/ 25381 h 371776"/>
                <a:gd name="connsiteX5" fmla="*/ 212884 w 212961"/>
                <a:gd name="connsiteY5" fmla="*/ 38269 h 37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961" h="371776">
                  <a:moveTo>
                    <a:pt x="212884" y="38269"/>
                  </a:moveTo>
                  <a:cubicBezTo>
                    <a:pt x="212884" y="38269"/>
                    <a:pt x="218866" y="76330"/>
                    <a:pt x="126054" y="276089"/>
                  </a:cubicBezTo>
                  <a:cubicBezTo>
                    <a:pt x="113395" y="303349"/>
                    <a:pt x="65704" y="371777"/>
                    <a:pt x="65704" y="371777"/>
                  </a:cubicBezTo>
                  <a:cubicBezTo>
                    <a:pt x="65704" y="371777"/>
                    <a:pt x="6525" y="284947"/>
                    <a:pt x="0" y="197955"/>
                  </a:cubicBezTo>
                  <a:cubicBezTo>
                    <a:pt x="0" y="197955"/>
                    <a:pt x="23298" y="89218"/>
                    <a:pt x="64856" y="25381"/>
                  </a:cubicBezTo>
                  <a:cubicBezTo>
                    <a:pt x="106404" y="-38465"/>
                    <a:pt x="212884" y="38269"/>
                    <a:pt x="212884" y="38269"/>
                  </a:cubicBezTo>
                  <a:close/>
                </a:path>
              </a:pathLst>
            </a:custGeom>
            <a:solidFill>
              <a:srgbClr val="64B5A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9B67DAD8-B5BC-AE40-B39C-A9DD4522B700}"/>
                </a:ext>
              </a:extLst>
            </p:cNvPr>
            <p:cNvSpPr/>
            <p:nvPr/>
          </p:nvSpPr>
          <p:spPr>
            <a:xfrm>
              <a:off x="7448687" y="3963209"/>
              <a:ext cx="21669" cy="16621"/>
            </a:xfrm>
            <a:custGeom>
              <a:avLst/>
              <a:gdLst>
                <a:gd name="connsiteX0" fmla="*/ 0 w 21669"/>
                <a:gd name="connsiteY0" fmla="*/ 0 h 16621"/>
                <a:gd name="connsiteX1" fmla="*/ 21669 w 21669"/>
                <a:gd name="connsiteY1" fmla="*/ 16621 h 1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69" h="16621">
                  <a:moveTo>
                    <a:pt x="0" y="0"/>
                  </a:moveTo>
                  <a:lnTo>
                    <a:pt x="21669" y="16621"/>
                  </a:lnTo>
                </a:path>
              </a:pathLst>
            </a:custGeom>
            <a:noFill/>
            <a:ln w="285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8E750A53-F1A2-7943-A099-7CCB30671FAE}"/>
                </a:ext>
              </a:extLst>
            </p:cNvPr>
            <p:cNvSpPr/>
            <p:nvPr/>
          </p:nvSpPr>
          <p:spPr>
            <a:xfrm>
              <a:off x="7488862" y="3518581"/>
              <a:ext cx="150395" cy="221260"/>
            </a:xfrm>
            <a:custGeom>
              <a:avLst/>
              <a:gdLst>
                <a:gd name="connsiteX0" fmla="*/ 124560 w 150395"/>
                <a:gd name="connsiteY0" fmla="*/ 213875 h 221260"/>
                <a:gd name="connsiteX1" fmla="*/ 141019 w 150395"/>
                <a:gd name="connsiteY1" fmla="*/ 133875 h 221260"/>
                <a:gd name="connsiteX2" fmla="*/ 100405 w 150395"/>
                <a:gd name="connsiteY2" fmla="*/ 7983 h 221260"/>
                <a:gd name="connsiteX3" fmla="*/ 8212 w 150395"/>
                <a:gd name="connsiteY3" fmla="*/ 15746 h 221260"/>
                <a:gd name="connsiteX4" fmla="*/ 15975 w 150395"/>
                <a:gd name="connsiteY4" fmla="*/ 62342 h 221260"/>
                <a:gd name="connsiteX5" fmla="*/ 47046 w 150395"/>
                <a:gd name="connsiteY5" fmla="*/ 189177 h 221260"/>
                <a:gd name="connsiteX6" fmla="*/ 60581 w 150395"/>
                <a:gd name="connsiteY6" fmla="*/ 207437 h 221260"/>
                <a:gd name="connsiteX7" fmla="*/ 80336 w 150395"/>
                <a:gd name="connsiteY7" fmla="*/ 218667 h 221260"/>
                <a:gd name="connsiteX8" fmla="*/ 102957 w 150395"/>
                <a:gd name="connsiteY8" fmla="*/ 220943 h 221260"/>
                <a:gd name="connsiteX9" fmla="*/ 124560 w 150395"/>
                <a:gd name="connsiteY9" fmla="*/ 213875 h 221260"/>
                <a:gd name="connsiteX10" fmla="*/ 124560 w 150395"/>
                <a:gd name="connsiteY10" fmla="*/ 213875 h 22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95" h="221260">
                  <a:moveTo>
                    <a:pt x="124560" y="213875"/>
                  </a:moveTo>
                  <a:cubicBezTo>
                    <a:pt x="152668" y="197407"/>
                    <a:pt x="157336" y="180557"/>
                    <a:pt x="141019" y="133875"/>
                  </a:cubicBezTo>
                  <a:lnTo>
                    <a:pt x="100405" y="7983"/>
                  </a:lnTo>
                  <a:cubicBezTo>
                    <a:pt x="87822" y="-9186"/>
                    <a:pt x="26538" y="5105"/>
                    <a:pt x="8212" y="15746"/>
                  </a:cubicBezTo>
                  <a:cubicBezTo>
                    <a:pt x="-10200" y="26538"/>
                    <a:pt x="6812" y="43083"/>
                    <a:pt x="15975" y="62342"/>
                  </a:cubicBezTo>
                  <a:lnTo>
                    <a:pt x="47046" y="189177"/>
                  </a:lnTo>
                  <a:cubicBezTo>
                    <a:pt x="50237" y="196140"/>
                    <a:pt x="54847" y="202360"/>
                    <a:pt x="60581" y="207437"/>
                  </a:cubicBezTo>
                  <a:cubicBezTo>
                    <a:pt x="66315" y="212513"/>
                    <a:pt x="73039" y="216342"/>
                    <a:pt x="80336" y="218667"/>
                  </a:cubicBezTo>
                  <a:cubicBezTo>
                    <a:pt x="87632" y="220991"/>
                    <a:pt x="95337" y="221762"/>
                    <a:pt x="102957" y="220943"/>
                  </a:cubicBezTo>
                  <a:cubicBezTo>
                    <a:pt x="110568" y="220114"/>
                    <a:pt x="117921" y="217714"/>
                    <a:pt x="124560" y="213875"/>
                  </a:cubicBezTo>
                  <a:lnTo>
                    <a:pt x="124560" y="213875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D5CF5EC2-0B0F-F340-BF39-4286353D06AC}"/>
                </a:ext>
              </a:extLst>
            </p:cNvPr>
            <p:cNvSpPr/>
            <p:nvPr/>
          </p:nvSpPr>
          <p:spPr>
            <a:xfrm>
              <a:off x="7507247" y="3562826"/>
              <a:ext cx="75858" cy="118214"/>
            </a:xfrm>
            <a:custGeom>
              <a:avLst/>
              <a:gdLst>
                <a:gd name="connsiteX0" fmla="*/ 21669 w 75858"/>
                <a:gd name="connsiteY0" fmla="*/ 118215 h 118214"/>
                <a:gd name="connsiteX1" fmla="*/ 69894 w 75858"/>
                <a:gd name="connsiteY1" fmla="*/ 0 h 118214"/>
                <a:gd name="connsiteX2" fmla="*/ 0 w 75858"/>
                <a:gd name="connsiteY2" fmla="*/ 23308 h 118214"/>
                <a:gd name="connsiteX3" fmla="*/ 21669 w 75858"/>
                <a:gd name="connsiteY3" fmla="*/ 118215 h 118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858" h="118214">
                  <a:moveTo>
                    <a:pt x="21669" y="118215"/>
                  </a:moveTo>
                  <a:cubicBezTo>
                    <a:pt x="21669" y="118215"/>
                    <a:pt x="97241" y="77753"/>
                    <a:pt x="69894" y="0"/>
                  </a:cubicBezTo>
                  <a:lnTo>
                    <a:pt x="0" y="23308"/>
                  </a:lnTo>
                  <a:lnTo>
                    <a:pt x="21669" y="118215"/>
                  </a:lnTo>
                  <a:close/>
                </a:path>
              </a:pathLst>
            </a:custGeom>
            <a:solidFill>
              <a:srgbClr val="D665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C0355DF8-D7AA-D049-8FE2-7CE797293476}"/>
                </a:ext>
              </a:extLst>
            </p:cNvPr>
            <p:cNvSpPr/>
            <p:nvPr/>
          </p:nvSpPr>
          <p:spPr>
            <a:xfrm>
              <a:off x="7417454" y="3398295"/>
              <a:ext cx="184813" cy="256155"/>
            </a:xfrm>
            <a:custGeom>
              <a:avLst/>
              <a:gdLst>
                <a:gd name="connsiteX0" fmla="*/ 102299 w 184813"/>
                <a:gd name="connsiteY0" fmla="*/ 255952 h 256155"/>
                <a:gd name="connsiteX1" fmla="*/ 135560 w 184813"/>
                <a:gd name="connsiteY1" fmla="*/ 247084 h 256155"/>
                <a:gd name="connsiteX2" fmla="*/ 162897 w 184813"/>
                <a:gd name="connsiteY2" fmla="*/ 226148 h 256155"/>
                <a:gd name="connsiteX3" fmla="*/ 180127 w 184813"/>
                <a:gd name="connsiteY3" fmla="*/ 196335 h 256155"/>
                <a:gd name="connsiteX4" fmla="*/ 184623 w 184813"/>
                <a:gd name="connsiteY4" fmla="*/ 162207 h 256155"/>
                <a:gd name="connsiteX5" fmla="*/ 179422 w 184813"/>
                <a:gd name="connsiteY5" fmla="*/ 82518 h 256155"/>
                <a:gd name="connsiteX6" fmla="*/ 170526 w 184813"/>
                <a:gd name="connsiteY6" fmla="*/ 49245 h 256155"/>
                <a:gd name="connsiteX7" fmla="*/ 149571 w 184813"/>
                <a:gd name="connsiteY7" fmla="*/ 21912 h 256155"/>
                <a:gd name="connsiteX8" fmla="*/ 119739 w 184813"/>
                <a:gd name="connsiteY8" fmla="*/ 4686 h 256155"/>
                <a:gd name="connsiteX9" fmla="*/ 85592 w 184813"/>
                <a:gd name="connsiteY9" fmla="*/ 189 h 256155"/>
                <a:gd name="connsiteX10" fmla="*/ 85592 w 184813"/>
                <a:gd name="connsiteY10" fmla="*/ 189 h 256155"/>
                <a:gd name="connsiteX11" fmla="*/ 162 w 184813"/>
                <a:gd name="connsiteY11" fmla="*/ 63101 h 256155"/>
                <a:gd name="connsiteX12" fmla="*/ 8315 w 184813"/>
                <a:gd name="connsiteY12" fmla="*/ 173313 h 256155"/>
                <a:gd name="connsiteX13" fmla="*/ 17117 w 184813"/>
                <a:gd name="connsiteY13" fmla="*/ 206736 h 256155"/>
                <a:gd name="connsiteX14" fmla="*/ 38100 w 184813"/>
                <a:gd name="connsiteY14" fmla="*/ 234197 h 256155"/>
                <a:gd name="connsiteX15" fmla="*/ 68018 w 184813"/>
                <a:gd name="connsiteY15" fmla="*/ 251494 h 256155"/>
                <a:gd name="connsiteX16" fmla="*/ 102299 w 184813"/>
                <a:gd name="connsiteY16" fmla="*/ 255952 h 256155"/>
                <a:gd name="connsiteX17" fmla="*/ 102299 w 184813"/>
                <a:gd name="connsiteY17" fmla="*/ 255952 h 256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4813" h="256155">
                  <a:moveTo>
                    <a:pt x="102299" y="255952"/>
                  </a:moveTo>
                  <a:cubicBezTo>
                    <a:pt x="113862" y="255209"/>
                    <a:pt x="125168" y="252199"/>
                    <a:pt x="135560" y="247084"/>
                  </a:cubicBezTo>
                  <a:cubicBezTo>
                    <a:pt x="145961" y="241969"/>
                    <a:pt x="155248" y="234854"/>
                    <a:pt x="162897" y="226148"/>
                  </a:cubicBezTo>
                  <a:cubicBezTo>
                    <a:pt x="170545" y="217442"/>
                    <a:pt x="176394" y="207308"/>
                    <a:pt x="180127" y="196335"/>
                  </a:cubicBezTo>
                  <a:cubicBezTo>
                    <a:pt x="183852" y="185372"/>
                    <a:pt x="185385" y="173770"/>
                    <a:pt x="184623" y="162207"/>
                  </a:cubicBezTo>
                  <a:lnTo>
                    <a:pt x="179422" y="82518"/>
                  </a:lnTo>
                  <a:cubicBezTo>
                    <a:pt x="178670" y="70951"/>
                    <a:pt x="175641" y="59643"/>
                    <a:pt x="170526" y="49245"/>
                  </a:cubicBezTo>
                  <a:cubicBezTo>
                    <a:pt x="165402" y="38846"/>
                    <a:pt x="158277" y="29558"/>
                    <a:pt x="149571" y="21912"/>
                  </a:cubicBezTo>
                  <a:cubicBezTo>
                    <a:pt x="140856" y="14266"/>
                    <a:pt x="130721" y="8413"/>
                    <a:pt x="119739" y="4686"/>
                  </a:cubicBezTo>
                  <a:cubicBezTo>
                    <a:pt x="108766" y="958"/>
                    <a:pt x="97165" y="-570"/>
                    <a:pt x="85592" y="189"/>
                  </a:cubicBezTo>
                  <a:lnTo>
                    <a:pt x="85592" y="189"/>
                  </a:lnTo>
                  <a:cubicBezTo>
                    <a:pt x="36976" y="3375"/>
                    <a:pt x="-2867" y="14403"/>
                    <a:pt x="162" y="63101"/>
                  </a:cubicBezTo>
                  <a:lnTo>
                    <a:pt x="8315" y="173313"/>
                  </a:lnTo>
                  <a:cubicBezTo>
                    <a:pt x="9020" y="184924"/>
                    <a:pt x="12011" y="196287"/>
                    <a:pt x="17117" y="206736"/>
                  </a:cubicBezTo>
                  <a:cubicBezTo>
                    <a:pt x="22231" y="217185"/>
                    <a:pt x="29366" y="226520"/>
                    <a:pt x="38100" y="234197"/>
                  </a:cubicBezTo>
                  <a:cubicBezTo>
                    <a:pt x="46834" y="241883"/>
                    <a:pt x="57007" y="247760"/>
                    <a:pt x="68018" y="251494"/>
                  </a:cubicBezTo>
                  <a:cubicBezTo>
                    <a:pt x="79038" y="255228"/>
                    <a:pt x="90688" y="256742"/>
                    <a:pt x="102299" y="255952"/>
                  </a:cubicBezTo>
                  <a:lnTo>
                    <a:pt x="102299" y="255952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60F7020C-5345-0D4F-969B-69A516E25AF5}"/>
                </a:ext>
              </a:extLst>
            </p:cNvPr>
            <p:cNvSpPr/>
            <p:nvPr/>
          </p:nvSpPr>
          <p:spPr>
            <a:xfrm>
              <a:off x="7411321" y="3513588"/>
              <a:ext cx="18258" cy="46398"/>
            </a:xfrm>
            <a:custGeom>
              <a:avLst/>
              <a:gdLst>
                <a:gd name="connsiteX0" fmla="*/ 10953 w 18258"/>
                <a:gd name="connsiteY0" fmla="*/ 0 h 46398"/>
                <a:gd name="connsiteX1" fmla="*/ 552 w 18258"/>
                <a:gd name="connsiteY1" fmla="*/ 40617 h 46398"/>
                <a:gd name="connsiteX2" fmla="*/ 18259 w 18258"/>
                <a:gd name="connsiteY2" fmla="*/ 46371 h 4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58" h="46398">
                  <a:moveTo>
                    <a:pt x="10953" y="0"/>
                  </a:moveTo>
                  <a:cubicBezTo>
                    <a:pt x="10953" y="0"/>
                    <a:pt x="4819" y="34093"/>
                    <a:pt x="552" y="40617"/>
                  </a:cubicBezTo>
                  <a:cubicBezTo>
                    <a:pt x="-3725" y="47142"/>
                    <a:pt x="18259" y="46371"/>
                    <a:pt x="18259" y="46371"/>
                  </a:cubicBezTo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BBC6CD62-06C6-E04E-BD5E-D7BDBDA25A27}"/>
                </a:ext>
              </a:extLst>
            </p:cNvPr>
            <p:cNvSpPr/>
            <p:nvPr/>
          </p:nvSpPr>
          <p:spPr>
            <a:xfrm>
              <a:off x="7435515" y="3575103"/>
              <a:ext cx="30640" cy="21882"/>
            </a:xfrm>
            <a:custGeom>
              <a:avLst/>
              <a:gdLst>
                <a:gd name="connsiteX0" fmla="*/ 46 w 30640"/>
                <a:gd name="connsiteY0" fmla="*/ 7763 h 21882"/>
                <a:gd name="connsiteX1" fmla="*/ 30640 w 30640"/>
                <a:gd name="connsiteY1" fmla="*/ 0 h 21882"/>
                <a:gd name="connsiteX2" fmla="*/ 15810 w 30640"/>
                <a:gd name="connsiteY2" fmla="*/ 21279 h 21882"/>
                <a:gd name="connsiteX3" fmla="*/ 46 w 30640"/>
                <a:gd name="connsiteY3" fmla="*/ 7763 h 21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40" h="21882">
                  <a:moveTo>
                    <a:pt x="46" y="7763"/>
                  </a:moveTo>
                  <a:cubicBezTo>
                    <a:pt x="13714" y="10325"/>
                    <a:pt x="30640" y="0"/>
                    <a:pt x="30640" y="0"/>
                  </a:cubicBezTo>
                  <a:cubicBezTo>
                    <a:pt x="30640" y="0"/>
                    <a:pt x="30640" y="17707"/>
                    <a:pt x="15810" y="21279"/>
                  </a:cubicBezTo>
                  <a:cubicBezTo>
                    <a:pt x="-1668" y="25317"/>
                    <a:pt x="46" y="7763"/>
                    <a:pt x="46" y="77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05835C81-BE87-AB44-8D0C-954DAFF0601E}"/>
                </a:ext>
              </a:extLst>
            </p:cNvPr>
            <p:cNvSpPr/>
            <p:nvPr/>
          </p:nvSpPr>
          <p:spPr>
            <a:xfrm>
              <a:off x="7444334" y="3494948"/>
              <a:ext cx="15840" cy="15844"/>
            </a:xfrm>
            <a:custGeom>
              <a:avLst/>
              <a:gdLst>
                <a:gd name="connsiteX0" fmla="*/ 7925 w 15840"/>
                <a:gd name="connsiteY0" fmla="*/ 15845 h 15844"/>
                <a:gd name="connsiteX1" fmla="*/ 15840 w 15840"/>
                <a:gd name="connsiteY1" fmla="*/ 7923 h 15844"/>
                <a:gd name="connsiteX2" fmla="*/ 7925 w 15840"/>
                <a:gd name="connsiteY2" fmla="*/ 0 h 15844"/>
                <a:gd name="connsiteX3" fmla="*/ 0 w 15840"/>
                <a:gd name="connsiteY3" fmla="*/ 7923 h 15844"/>
                <a:gd name="connsiteX4" fmla="*/ 7925 w 15840"/>
                <a:gd name="connsiteY4" fmla="*/ 15845 h 1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0" h="15844">
                  <a:moveTo>
                    <a:pt x="7925" y="15845"/>
                  </a:moveTo>
                  <a:cubicBezTo>
                    <a:pt x="12297" y="15845"/>
                    <a:pt x="15840" y="12298"/>
                    <a:pt x="15840" y="7923"/>
                  </a:cubicBezTo>
                  <a:cubicBezTo>
                    <a:pt x="15840" y="3547"/>
                    <a:pt x="12297" y="0"/>
                    <a:pt x="7925" y="0"/>
                  </a:cubicBezTo>
                  <a:cubicBezTo>
                    <a:pt x="3543" y="0"/>
                    <a:pt x="0" y="3547"/>
                    <a:pt x="0" y="7923"/>
                  </a:cubicBezTo>
                  <a:cubicBezTo>
                    <a:pt x="0" y="12298"/>
                    <a:pt x="3543" y="15845"/>
                    <a:pt x="7925" y="15845"/>
                  </a:cubicBezTo>
                  <a:close/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278D3789-6B68-8342-A5A5-B16E80105E60}"/>
                </a:ext>
              </a:extLst>
            </p:cNvPr>
            <p:cNvSpPr/>
            <p:nvPr/>
          </p:nvSpPr>
          <p:spPr>
            <a:xfrm>
              <a:off x="7427322" y="3480454"/>
              <a:ext cx="45672" cy="12397"/>
            </a:xfrm>
            <a:custGeom>
              <a:avLst/>
              <a:gdLst>
                <a:gd name="connsiteX0" fmla="*/ 43034 w 45672"/>
                <a:gd name="connsiteY0" fmla="*/ 10688 h 12397"/>
                <a:gd name="connsiteX1" fmla="*/ 45672 w 45672"/>
                <a:gd name="connsiteY1" fmla="*/ 7039 h 12397"/>
                <a:gd name="connsiteX2" fmla="*/ 22479 w 45672"/>
                <a:gd name="connsiteY2" fmla="*/ 36 h 12397"/>
                <a:gd name="connsiteX3" fmla="*/ 0 w 45672"/>
                <a:gd name="connsiteY3" fmla="*/ 9058 h 12397"/>
                <a:gd name="connsiteX4" fmla="*/ 2953 w 45672"/>
                <a:gd name="connsiteY4" fmla="*/ 12397 h 12397"/>
                <a:gd name="connsiteX5" fmla="*/ 22689 w 45672"/>
                <a:gd name="connsiteY5" fmla="*/ 4371 h 12397"/>
                <a:gd name="connsiteX6" fmla="*/ 43034 w 45672"/>
                <a:gd name="connsiteY6" fmla="*/ 10688 h 12397"/>
                <a:gd name="connsiteX7" fmla="*/ 43034 w 45672"/>
                <a:gd name="connsiteY7" fmla="*/ 10688 h 12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672" h="12397">
                  <a:moveTo>
                    <a:pt x="43034" y="10688"/>
                  </a:moveTo>
                  <a:lnTo>
                    <a:pt x="45672" y="7039"/>
                  </a:lnTo>
                  <a:cubicBezTo>
                    <a:pt x="38957" y="2139"/>
                    <a:pt x="30785" y="-331"/>
                    <a:pt x="22479" y="36"/>
                  </a:cubicBezTo>
                  <a:cubicBezTo>
                    <a:pt x="14183" y="402"/>
                    <a:pt x="6258" y="3585"/>
                    <a:pt x="0" y="9058"/>
                  </a:cubicBezTo>
                  <a:lnTo>
                    <a:pt x="2953" y="12397"/>
                  </a:lnTo>
                  <a:cubicBezTo>
                    <a:pt x="8401" y="7520"/>
                    <a:pt x="15383" y="4683"/>
                    <a:pt x="22689" y="4371"/>
                  </a:cubicBezTo>
                  <a:cubicBezTo>
                    <a:pt x="29994" y="4060"/>
                    <a:pt x="37186" y="6293"/>
                    <a:pt x="43034" y="10688"/>
                  </a:cubicBezTo>
                  <a:lnTo>
                    <a:pt x="43034" y="10688"/>
                  </a:lnTo>
                  <a:close/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CE956EF3-DEAD-9144-9DC4-0E9136048859}"/>
                </a:ext>
              </a:extLst>
            </p:cNvPr>
            <p:cNvSpPr/>
            <p:nvPr/>
          </p:nvSpPr>
          <p:spPr>
            <a:xfrm>
              <a:off x="7399747" y="3363941"/>
              <a:ext cx="232695" cy="205181"/>
            </a:xfrm>
            <a:custGeom>
              <a:avLst/>
              <a:gdLst>
                <a:gd name="connsiteX0" fmla="*/ 202483 w 232695"/>
                <a:gd name="connsiteY0" fmla="*/ 205181 h 205181"/>
                <a:gd name="connsiteX1" fmla="*/ 154638 w 232695"/>
                <a:gd name="connsiteY1" fmla="*/ 150813 h 205181"/>
                <a:gd name="connsiteX2" fmla="*/ 127616 w 232695"/>
                <a:gd name="connsiteY2" fmla="*/ 88679 h 205181"/>
                <a:gd name="connsiteX3" fmla="*/ 1791 w 232695"/>
                <a:gd name="connsiteY3" fmla="*/ 77106 h 205181"/>
                <a:gd name="connsiteX4" fmla="*/ 543 w 232695"/>
                <a:gd name="connsiteY4" fmla="*/ 63203 h 205181"/>
                <a:gd name="connsiteX5" fmla="*/ 0 w 232695"/>
                <a:gd name="connsiteY5" fmla="*/ 63747 h 205181"/>
                <a:gd name="connsiteX6" fmla="*/ 1867 w 232695"/>
                <a:gd name="connsiteY6" fmla="*/ 54816 h 205181"/>
                <a:gd name="connsiteX7" fmla="*/ 2334 w 232695"/>
                <a:gd name="connsiteY7" fmla="*/ 53417 h 205181"/>
                <a:gd name="connsiteX8" fmla="*/ 174365 w 232695"/>
                <a:gd name="connsiteY8" fmla="*/ 10855 h 205181"/>
                <a:gd name="connsiteX9" fmla="*/ 188700 w 232695"/>
                <a:gd name="connsiteY9" fmla="*/ 17644 h 205181"/>
                <a:gd name="connsiteX10" fmla="*/ 199063 w 232695"/>
                <a:gd name="connsiteY10" fmla="*/ 29651 h 205181"/>
                <a:gd name="connsiteX11" fmla="*/ 232696 w 232695"/>
                <a:gd name="connsiteY11" fmla="*/ 90775 h 205181"/>
                <a:gd name="connsiteX12" fmla="*/ 202483 w 232695"/>
                <a:gd name="connsiteY12" fmla="*/ 205181 h 205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695" h="205181">
                  <a:moveTo>
                    <a:pt x="202483" y="205181"/>
                  </a:moveTo>
                  <a:cubicBezTo>
                    <a:pt x="180670" y="193208"/>
                    <a:pt x="163744" y="173968"/>
                    <a:pt x="154638" y="150813"/>
                  </a:cubicBezTo>
                  <a:cubicBezTo>
                    <a:pt x="139570" y="111979"/>
                    <a:pt x="156267" y="75786"/>
                    <a:pt x="127616" y="88679"/>
                  </a:cubicBezTo>
                  <a:cubicBezTo>
                    <a:pt x="19421" y="136600"/>
                    <a:pt x="1791" y="77106"/>
                    <a:pt x="1791" y="77106"/>
                  </a:cubicBezTo>
                  <a:cubicBezTo>
                    <a:pt x="676" y="72561"/>
                    <a:pt x="257" y="67873"/>
                    <a:pt x="543" y="63203"/>
                  </a:cubicBezTo>
                  <a:cubicBezTo>
                    <a:pt x="86" y="63203"/>
                    <a:pt x="0" y="63747"/>
                    <a:pt x="0" y="63747"/>
                  </a:cubicBezTo>
                  <a:cubicBezTo>
                    <a:pt x="314" y="60713"/>
                    <a:pt x="934" y="57720"/>
                    <a:pt x="1867" y="54816"/>
                  </a:cubicBezTo>
                  <a:lnTo>
                    <a:pt x="2334" y="53417"/>
                  </a:lnTo>
                  <a:cubicBezTo>
                    <a:pt x="10096" y="30116"/>
                    <a:pt x="42100" y="-22698"/>
                    <a:pt x="174365" y="10855"/>
                  </a:cubicBezTo>
                  <a:cubicBezTo>
                    <a:pt x="179565" y="12095"/>
                    <a:pt x="184452" y="14408"/>
                    <a:pt x="188700" y="17644"/>
                  </a:cubicBezTo>
                  <a:cubicBezTo>
                    <a:pt x="192958" y="20881"/>
                    <a:pt x="196491" y="24970"/>
                    <a:pt x="199063" y="29651"/>
                  </a:cubicBezTo>
                  <a:lnTo>
                    <a:pt x="232696" y="90775"/>
                  </a:lnTo>
                  <a:cubicBezTo>
                    <a:pt x="232696" y="90775"/>
                    <a:pt x="229514" y="160055"/>
                    <a:pt x="202483" y="205181"/>
                  </a:cubicBezTo>
                  <a:close/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DEC5BCA8-4F2E-5F4B-8D47-15EB82FE8DF2}"/>
                </a:ext>
              </a:extLst>
            </p:cNvPr>
            <p:cNvSpPr/>
            <p:nvPr/>
          </p:nvSpPr>
          <p:spPr>
            <a:xfrm>
              <a:off x="7555015" y="3492059"/>
              <a:ext cx="29558" cy="49725"/>
            </a:xfrm>
            <a:custGeom>
              <a:avLst/>
              <a:gdLst>
                <a:gd name="connsiteX0" fmla="*/ 14678 w 29558"/>
                <a:gd name="connsiteY0" fmla="*/ 49726 h 49725"/>
                <a:gd name="connsiteX1" fmla="*/ 28194 w 29558"/>
                <a:gd name="connsiteY1" fmla="*/ 12986 h 49725"/>
                <a:gd name="connsiteX2" fmla="*/ 0 w 29558"/>
                <a:gd name="connsiteY2" fmla="*/ 1802 h 49725"/>
                <a:gd name="connsiteX3" fmla="*/ 14678 w 29558"/>
                <a:gd name="connsiteY3" fmla="*/ 49726 h 4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58" h="49725">
                  <a:moveTo>
                    <a:pt x="14678" y="49726"/>
                  </a:moveTo>
                  <a:cubicBezTo>
                    <a:pt x="27184" y="45840"/>
                    <a:pt x="32232" y="26423"/>
                    <a:pt x="28194" y="12986"/>
                  </a:cubicBezTo>
                  <a:cubicBezTo>
                    <a:pt x="24155" y="-450"/>
                    <a:pt x="12659" y="-2004"/>
                    <a:pt x="0" y="1802"/>
                  </a:cubicBezTo>
                  <a:lnTo>
                    <a:pt x="14678" y="49726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0C81B5DE-61E3-4A4F-A804-CBD2A8AA8C4A}"/>
                </a:ext>
              </a:extLst>
            </p:cNvPr>
            <p:cNvSpPr/>
            <p:nvPr/>
          </p:nvSpPr>
          <p:spPr>
            <a:xfrm>
              <a:off x="7567990" y="3505589"/>
              <a:ext cx="8531" cy="19650"/>
            </a:xfrm>
            <a:custGeom>
              <a:avLst/>
              <a:gdLst>
                <a:gd name="connsiteX0" fmla="*/ 3874 w 8531"/>
                <a:gd name="connsiteY0" fmla="*/ 0 h 19650"/>
                <a:gd name="connsiteX1" fmla="*/ 169 w 8531"/>
                <a:gd name="connsiteY1" fmla="*/ 9514 h 19650"/>
                <a:gd name="connsiteX2" fmla="*/ 1388 w 8531"/>
                <a:gd name="connsiteY2" fmla="*/ 19650 h 19650"/>
                <a:gd name="connsiteX3" fmla="*/ 8532 w 8531"/>
                <a:gd name="connsiteY3" fmla="*/ 15301 h 1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31" h="19650">
                  <a:moveTo>
                    <a:pt x="3874" y="0"/>
                  </a:moveTo>
                  <a:cubicBezTo>
                    <a:pt x="1874" y="2817"/>
                    <a:pt x="597" y="6086"/>
                    <a:pt x="169" y="9514"/>
                  </a:cubicBezTo>
                  <a:cubicBezTo>
                    <a:pt x="-269" y="12942"/>
                    <a:pt x="150" y="16424"/>
                    <a:pt x="1388" y="19650"/>
                  </a:cubicBezTo>
                  <a:cubicBezTo>
                    <a:pt x="3179" y="17398"/>
                    <a:pt x="5712" y="15856"/>
                    <a:pt x="8532" y="15301"/>
                  </a:cubicBezTo>
                </a:path>
              </a:pathLst>
            </a:custGeom>
            <a:noFill/>
            <a:ln w="3810" cap="flat">
              <a:solidFill>
                <a:srgbClr val="B73D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B0A6D254-1CA8-B44B-A130-8F3A05DBC4A7}"/>
                </a:ext>
              </a:extLst>
            </p:cNvPr>
            <p:cNvSpPr/>
            <p:nvPr/>
          </p:nvSpPr>
          <p:spPr>
            <a:xfrm>
              <a:off x="7554548" y="3282371"/>
              <a:ext cx="195253" cy="195257"/>
            </a:xfrm>
            <a:custGeom>
              <a:avLst/>
              <a:gdLst>
                <a:gd name="connsiteX0" fmla="*/ 97622 w 195253"/>
                <a:gd name="connsiteY0" fmla="*/ 195258 h 195257"/>
                <a:gd name="connsiteX1" fmla="*/ 195253 w 195253"/>
                <a:gd name="connsiteY1" fmla="*/ 97628 h 195257"/>
                <a:gd name="connsiteX2" fmla="*/ 97622 w 195253"/>
                <a:gd name="connsiteY2" fmla="*/ 0 h 195257"/>
                <a:gd name="connsiteX3" fmla="*/ 0 w 195253"/>
                <a:gd name="connsiteY3" fmla="*/ 97628 h 195257"/>
                <a:gd name="connsiteX4" fmla="*/ 97622 w 195253"/>
                <a:gd name="connsiteY4" fmla="*/ 195258 h 19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253" h="195257">
                  <a:moveTo>
                    <a:pt x="97622" y="195258"/>
                  </a:moveTo>
                  <a:cubicBezTo>
                    <a:pt x="151543" y="195258"/>
                    <a:pt x="195253" y="151548"/>
                    <a:pt x="195253" y="97628"/>
                  </a:cubicBezTo>
                  <a:cubicBezTo>
                    <a:pt x="195253" y="43709"/>
                    <a:pt x="151543" y="0"/>
                    <a:pt x="97622" y="0"/>
                  </a:cubicBezTo>
                  <a:cubicBezTo>
                    <a:pt x="43710" y="0"/>
                    <a:pt x="0" y="43709"/>
                    <a:pt x="0" y="97628"/>
                  </a:cubicBezTo>
                  <a:cubicBezTo>
                    <a:pt x="0" y="151548"/>
                    <a:pt x="43710" y="195258"/>
                    <a:pt x="97622" y="195258"/>
                  </a:cubicBezTo>
                  <a:close/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4B0039BC-291B-FB48-8CA7-A3234D3C0CD6}"/>
                </a:ext>
              </a:extLst>
            </p:cNvPr>
            <p:cNvSpPr/>
            <p:nvPr/>
          </p:nvSpPr>
          <p:spPr>
            <a:xfrm>
              <a:off x="7558891" y="3525472"/>
              <a:ext cx="17087" cy="17085"/>
            </a:xfrm>
            <a:custGeom>
              <a:avLst/>
              <a:gdLst>
                <a:gd name="connsiteX0" fmla="*/ 8544 w 17087"/>
                <a:gd name="connsiteY0" fmla="*/ 17085 h 17085"/>
                <a:gd name="connsiteX1" fmla="*/ 17088 w 17087"/>
                <a:gd name="connsiteY1" fmla="*/ 8541 h 17085"/>
                <a:gd name="connsiteX2" fmla="*/ 8544 w 17087"/>
                <a:gd name="connsiteY2" fmla="*/ 0 h 17085"/>
                <a:gd name="connsiteX3" fmla="*/ 0 w 17087"/>
                <a:gd name="connsiteY3" fmla="*/ 8541 h 17085"/>
                <a:gd name="connsiteX4" fmla="*/ 8544 w 17087"/>
                <a:gd name="connsiteY4" fmla="*/ 17085 h 17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87" h="17085">
                  <a:moveTo>
                    <a:pt x="8544" y="17085"/>
                  </a:moveTo>
                  <a:cubicBezTo>
                    <a:pt x="13268" y="17085"/>
                    <a:pt x="17088" y="13265"/>
                    <a:pt x="17088" y="8541"/>
                  </a:cubicBezTo>
                  <a:cubicBezTo>
                    <a:pt x="17088" y="3826"/>
                    <a:pt x="13268" y="0"/>
                    <a:pt x="8544" y="0"/>
                  </a:cubicBezTo>
                  <a:cubicBezTo>
                    <a:pt x="3829" y="0"/>
                    <a:pt x="0" y="3826"/>
                    <a:pt x="0" y="8541"/>
                  </a:cubicBezTo>
                  <a:cubicBezTo>
                    <a:pt x="0" y="13265"/>
                    <a:pt x="3829" y="17085"/>
                    <a:pt x="8544" y="1708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A871228C-EA71-3E46-8549-705A308D008B}"/>
                </a:ext>
              </a:extLst>
            </p:cNvPr>
            <p:cNvSpPr/>
            <p:nvPr/>
          </p:nvSpPr>
          <p:spPr>
            <a:xfrm>
              <a:off x="7533334" y="3542067"/>
              <a:ext cx="58011" cy="36690"/>
            </a:xfrm>
            <a:custGeom>
              <a:avLst/>
              <a:gdLst>
                <a:gd name="connsiteX0" fmla="*/ 56389 w 58011"/>
                <a:gd name="connsiteY0" fmla="*/ 24178 h 36690"/>
                <a:gd name="connsiteX1" fmla="*/ 40397 w 58011"/>
                <a:gd name="connsiteY1" fmla="*/ 3052 h 36690"/>
                <a:gd name="connsiteX2" fmla="*/ 35263 w 58011"/>
                <a:gd name="connsiteY2" fmla="*/ 70 h 36690"/>
                <a:gd name="connsiteX3" fmla="*/ 29519 w 58011"/>
                <a:gd name="connsiteY3" fmla="*/ 1575 h 36690"/>
                <a:gd name="connsiteX4" fmla="*/ 3116 w 58011"/>
                <a:gd name="connsiteY4" fmla="*/ 21540 h 36690"/>
                <a:gd name="connsiteX5" fmla="*/ 373 w 58011"/>
                <a:gd name="connsiteY5" fmla="*/ 25378 h 36690"/>
                <a:gd name="connsiteX6" fmla="*/ 363 w 58011"/>
                <a:gd name="connsiteY6" fmla="*/ 30103 h 36690"/>
                <a:gd name="connsiteX7" fmla="*/ 3087 w 58011"/>
                <a:gd name="connsiteY7" fmla="*/ 33951 h 36690"/>
                <a:gd name="connsiteX8" fmla="*/ 7545 w 58011"/>
                <a:gd name="connsiteY8" fmla="*/ 35523 h 36690"/>
                <a:gd name="connsiteX9" fmla="*/ 49950 w 58011"/>
                <a:gd name="connsiteY9" fmla="*/ 36685 h 36690"/>
                <a:gd name="connsiteX10" fmla="*/ 54160 w 58011"/>
                <a:gd name="connsiteY10" fmla="*/ 35627 h 36690"/>
                <a:gd name="connsiteX11" fmla="*/ 57151 w 58011"/>
                <a:gd name="connsiteY11" fmla="*/ 32484 h 36690"/>
                <a:gd name="connsiteX12" fmla="*/ 57980 w 58011"/>
                <a:gd name="connsiteY12" fmla="*/ 28217 h 36690"/>
                <a:gd name="connsiteX13" fmla="*/ 56389 w 58011"/>
                <a:gd name="connsiteY13" fmla="*/ 24178 h 36690"/>
                <a:gd name="connsiteX14" fmla="*/ 56389 w 58011"/>
                <a:gd name="connsiteY14" fmla="*/ 24178 h 3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011" h="36690">
                  <a:moveTo>
                    <a:pt x="56389" y="24178"/>
                  </a:moveTo>
                  <a:lnTo>
                    <a:pt x="40397" y="3052"/>
                  </a:lnTo>
                  <a:cubicBezTo>
                    <a:pt x="39149" y="1413"/>
                    <a:pt x="37301" y="347"/>
                    <a:pt x="35263" y="70"/>
                  </a:cubicBezTo>
                  <a:cubicBezTo>
                    <a:pt x="33224" y="-206"/>
                    <a:pt x="31157" y="337"/>
                    <a:pt x="29519" y="1575"/>
                  </a:cubicBezTo>
                  <a:lnTo>
                    <a:pt x="3116" y="21540"/>
                  </a:lnTo>
                  <a:cubicBezTo>
                    <a:pt x="1820" y="22502"/>
                    <a:pt x="868" y="23845"/>
                    <a:pt x="373" y="25378"/>
                  </a:cubicBezTo>
                  <a:cubicBezTo>
                    <a:pt x="-123" y="26912"/>
                    <a:pt x="-123" y="28569"/>
                    <a:pt x="363" y="30103"/>
                  </a:cubicBezTo>
                  <a:cubicBezTo>
                    <a:pt x="849" y="31636"/>
                    <a:pt x="1801" y="32979"/>
                    <a:pt x="3087" y="33951"/>
                  </a:cubicBezTo>
                  <a:cubicBezTo>
                    <a:pt x="4373" y="34922"/>
                    <a:pt x="5926" y="35475"/>
                    <a:pt x="7545" y="35523"/>
                  </a:cubicBezTo>
                  <a:lnTo>
                    <a:pt x="49950" y="36685"/>
                  </a:lnTo>
                  <a:cubicBezTo>
                    <a:pt x="51427" y="36742"/>
                    <a:pt x="52884" y="36380"/>
                    <a:pt x="54160" y="35627"/>
                  </a:cubicBezTo>
                  <a:cubicBezTo>
                    <a:pt x="55437" y="34884"/>
                    <a:pt x="56475" y="33798"/>
                    <a:pt x="57151" y="32484"/>
                  </a:cubicBezTo>
                  <a:cubicBezTo>
                    <a:pt x="57827" y="31170"/>
                    <a:pt x="58113" y="29693"/>
                    <a:pt x="57980" y="28217"/>
                  </a:cubicBezTo>
                  <a:cubicBezTo>
                    <a:pt x="57847" y="26750"/>
                    <a:pt x="57294" y="25350"/>
                    <a:pt x="56389" y="24178"/>
                  </a:cubicBezTo>
                  <a:lnTo>
                    <a:pt x="56389" y="24178"/>
                  </a:lnTo>
                  <a:close/>
                </a:path>
              </a:pathLst>
            </a:custGeom>
            <a:solidFill>
              <a:srgbClr val="FFD9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4C50FE75-C62A-064C-ACFC-B2F80E570897}"/>
                </a:ext>
              </a:extLst>
            </p:cNvPr>
            <p:cNvSpPr/>
            <p:nvPr/>
          </p:nvSpPr>
          <p:spPr>
            <a:xfrm>
              <a:off x="7103051" y="4092792"/>
              <a:ext cx="732696" cy="580848"/>
            </a:xfrm>
            <a:custGeom>
              <a:avLst/>
              <a:gdLst>
                <a:gd name="connsiteX0" fmla="*/ 591914 w 732696"/>
                <a:gd name="connsiteY0" fmla="*/ 193124 h 580848"/>
                <a:gd name="connsiteX1" fmla="*/ 130332 w 732696"/>
                <a:gd name="connsiteY1" fmla="*/ 116705 h 580848"/>
                <a:gd name="connsiteX2" fmla="*/ 270683 w 732696"/>
                <a:gd name="connsiteY2" fmla="*/ 580849 h 580848"/>
                <a:gd name="connsiteX3" fmla="*/ 156821 w 732696"/>
                <a:gd name="connsiteY3" fmla="*/ 559799 h 580848"/>
                <a:gd name="connsiteX4" fmla="*/ 7622 w 732696"/>
                <a:gd name="connsiteY4" fmla="*/ 110333 h 580848"/>
                <a:gd name="connsiteX5" fmla="*/ 15928 w 732696"/>
                <a:gd name="connsiteY5" fmla="*/ 30256 h 580848"/>
                <a:gd name="connsiteX6" fmla="*/ 690240 w 732696"/>
                <a:gd name="connsiteY6" fmla="*/ 4472 h 580848"/>
                <a:gd name="connsiteX7" fmla="*/ 731484 w 732696"/>
                <a:gd name="connsiteY7" fmla="*/ 127964 h 580848"/>
                <a:gd name="connsiteX8" fmla="*/ 591914 w 732696"/>
                <a:gd name="connsiteY8" fmla="*/ 193124 h 580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2696" h="580848">
                  <a:moveTo>
                    <a:pt x="591914" y="193124"/>
                  </a:moveTo>
                  <a:lnTo>
                    <a:pt x="130332" y="116705"/>
                  </a:lnTo>
                  <a:lnTo>
                    <a:pt x="270683" y="580849"/>
                  </a:lnTo>
                  <a:lnTo>
                    <a:pt x="156821" y="559799"/>
                  </a:lnTo>
                  <a:lnTo>
                    <a:pt x="7622" y="110333"/>
                  </a:lnTo>
                  <a:cubicBezTo>
                    <a:pt x="-2475" y="80510"/>
                    <a:pt x="-5113" y="53640"/>
                    <a:pt x="15928" y="30256"/>
                  </a:cubicBezTo>
                  <a:cubicBezTo>
                    <a:pt x="93594" y="-55878"/>
                    <a:pt x="555805" y="76862"/>
                    <a:pt x="690240" y="4472"/>
                  </a:cubicBezTo>
                  <a:cubicBezTo>
                    <a:pt x="690240" y="4472"/>
                    <a:pt x="741114" y="39038"/>
                    <a:pt x="731484" y="127964"/>
                  </a:cubicBezTo>
                  <a:cubicBezTo>
                    <a:pt x="721854" y="216899"/>
                    <a:pt x="591914" y="193124"/>
                    <a:pt x="591914" y="193124"/>
                  </a:cubicBez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8863100A-871E-2340-BBA2-90C3F653846B}"/>
                </a:ext>
              </a:extLst>
            </p:cNvPr>
            <p:cNvSpPr/>
            <p:nvPr/>
          </p:nvSpPr>
          <p:spPr>
            <a:xfrm>
              <a:off x="7208847" y="4619044"/>
              <a:ext cx="230905" cy="340337"/>
            </a:xfrm>
            <a:custGeom>
              <a:avLst/>
              <a:gdLst>
                <a:gd name="connsiteX0" fmla="*/ 0 w 230905"/>
                <a:gd name="connsiteY0" fmla="*/ 308496 h 340337"/>
                <a:gd name="connsiteX1" fmla="*/ 47606 w 230905"/>
                <a:gd name="connsiteY1" fmla="*/ 191529 h 340337"/>
                <a:gd name="connsiteX2" fmla="*/ 51025 w 230905"/>
                <a:gd name="connsiteY2" fmla="*/ 33547 h 340337"/>
                <a:gd name="connsiteX3" fmla="*/ 145628 w 230905"/>
                <a:gd name="connsiteY3" fmla="*/ 0 h 340337"/>
                <a:gd name="connsiteX4" fmla="*/ 182280 w 230905"/>
                <a:gd name="connsiteY4" fmla="*/ 85430 h 340337"/>
                <a:gd name="connsiteX5" fmla="*/ 230905 w 230905"/>
                <a:gd name="connsiteY5" fmla="*/ 187490 h 340337"/>
                <a:gd name="connsiteX6" fmla="*/ 33861 w 230905"/>
                <a:gd name="connsiteY6" fmla="*/ 340338 h 340337"/>
                <a:gd name="connsiteX7" fmla="*/ 0 w 230905"/>
                <a:gd name="connsiteY7" fmla="*/ 308496 h 340337"/>
                <a:gd name="connsiteX8" fmla="*/ 0 w 230905"/>
                <a:gd name="connsiteY8" fmla="*/ 308496 h 34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905" h="340337">
                  <a:moveTo>
                    <a:pt x="0" y="308496"/>
                  </a:moveTo>
                  <a:cubicBezTo>
                    <a:pt x="64846" y="224142"/>
                    <a:pt x="46596" y="195329"/>
                    <a:pt x="47606" y="191529"/>
                  </a:cubicBezTo>
                  <a:cubicBezTo>
                    <a:pt x="73704" y="120148"/>
                    <a:pt x="51025" y="33547"/>
                    <a:pt x="51025" y="33547"/>
                  </a:cubicBezTo>
                  <a:lnTo>
                    <a:pt x="145628" y="0"/>
                  </a:lnTo>
                  <a:lnTo>
                    <a:pt x="182280" y="85430"/>
                  </a:lnTo>
                  <a:lnTo>
                    <a:pt x="230905" y="187490"/>
                  </a:lnTo>
                  <a:lnTo>
                    <a:pt x="33861" y="340338"/>
                  </a:lnTo>
                  <a:cubicBezTo>
                    <a:pt x="27203" y="325679"/>
                    <a:pt x="15040" y="314230"/>
                    <a:pt x="0" y="308496"/>
                  </a:cubicBezTo>
                  <a:lnTo>
                    <a:pt x="0" y="308496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5E7D5BF0-87AC-634F-A590-12AA7B3CA298}"/>
                </a:ext>
              </a:extLst>
            </p:cNvPr>
            <p:cNvSpPr/>
            <p:nvPr/>
          </p:nvSpPr>
          <p:spPr>
            <a:xfrm>
              <a:off x="7194109" y="4704245"/>
              <a:ext cx="245643" cy="231914"/>
            </a:xfrm>
            <a:custGeom>
              <a:avLst/>
              <a:gdLst>
                <a:gd name="connsiteX0" fmla="*/ 14739 w 245643"/>
                <a:gd name="connsiteY0" fmla="*/ 231915 h 231914"/>
                <a:gd name="connsiteX1" fmla="*/ 81299 w 245643"/>
                <a:gd name="connsiteY1" fmla="*/ 229581 h 231914"/>
                <a:gd name="connsiteX2" fmla="*/ 245644 w 245643"/>
                <a:gd name="connsiteY2" fmla="*/ 102051 h 231914"/>
                <a:gd name="connsiteX3" fmla="*/ 197019 w 245643"/>
                <a:gd name="connsiteY3" fmla="*/ 0 h 231914"/>
                <a:gd name="connsiteX4" fmla="*/ 62345 w 245643"/>
                <a:gd name="connsiteY4" fmla="*/ 106328 h 231914"/>
                <a:gd name="connsiteX5" fmla="*/ 58077 w 245643"/>
                <a:gd name="connsiteY5" fmla="*/ 130635 h 231914"/>
                <a:gd name="connsiteX6" fmla="*/ 32989 w 245643"/>
                <a:gd name="connsiteY6" fmla="*/ 178870 h 231914"/>
                <a:gd name="connsiteX7" fmla="*/ 3394 w 245643"/>
                <a:gd name="connsiteY7" fmla="*/ 194396 h 231914"/>
                <a:gd name="connsiteX8" fmla="*/ 14739 w 245643"/>
                <a:gd name="connsiteY8" fmla="*/ 231915 h 23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643" h="231914">
                  <a:moveTo>
                    <a:pt x="14739" y="231915"/>
                  </a:moveTo>
                  <a:lnTo>
                    <a:pt x="81299" y="229581"/>
                  </a:lnTo>
                  <a:lnTo>
                    <a:pt x="245644" y="102051"/>
                  </a:lnTo>
                  <a:lnTo>
                    <a:pt x="197019" y="0"/>
                  </a:lnTo>
                  <a:lnTo>
                    <a:pt x="62345" y="106328"/>
                  </a:lnTo>
                  <a:cubicBezTo>
                    <a:pt x="61430" y="114510"/>
                    <a:pt x="60001" y="122625"/>
                    <a:pt x="58077" y="130635"/>
                  </a:cubicBezTo>
                  <a:cubicBezTo>
                    <a:pt x="51858" y="156734"/>
                    <a:pt x="54115" y="147180"/>
                    <a:pt x="32989" y="178870"/>
                  </a:cubicBezTo>
                  <a:cubicBezTo>
                    <a:pt x="25216" y="190281"/>
                    <a:pt x="14815" y="184614"/>
                    <a:pt x="3394" y="194396"/>
                  </a:cubicBezTo>
                  <a:cubicBezTo>
                    <a:pt x="3394" y="194710"/>
                    <a:pt x="-9417" y="212655"/>
                    <a:pt x="14739" y="231915"/>
                  </a:cubicBezTo>
                  <a:close/>
                </a:path>
              </a:pathLst>
            </a:custGeom>
            <a:solidFill>
              <a:srgbClr val="C9E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F31E42A9-AEF8-2549-BFC7-9EA4D9D820F2}"/>
                </a:ext>
              </a:extLst>
            </p:cNvPr>
            <p:cNvSpPr/>
            <p:nvPr/>
          </p:nvSpPr>
          <p:spPr>
            <a:xfrm>
              <a:off x="7208847" y="4806295"/>
              <a:ext cx="249469" cy="154019"/>
            </a:xfrm>
            <a:custGeom>
              <a:avLst/>
              <a:gdLst>
                <a:gd name="connsiteX0" fmla="*/ 0 w 249469"/>
                <a:gd name="connsiteY0" fmla="*/ 129864 h 154019"/>
                <a:gd name="connsiteX1" fmla="*/ 3800 w 249469"/>
                <a:gd name="connsiteY1" fmla="*/ 154019 h 154019"/>
                <a:gd name="connsiteX2" fmla="*/ 85820 w 249469"/>
                <a:gd name="connsiteY2" fmla="*/ 149819 h 154019"/>
                <a:gd name="connsiteX3" fmla="*/ 249469 w 249469"/>
                <a:gd name="connsiteY3" fmla="*/ 22755 h 154019"/>
                <a:gd name="connsiteX4" fmla="*/ 230905 w 249469"/>
                <a:gd name="connsiteY4" fmla="*/ 0 h 154019"/>
                <a:gd name="connsiteX5" fmla="*/ 66561 w 249469"/>
                <a:gd name="connsiteY5" fmla="*/ 127530 h 154019"/>
                <a:gd name="connsiteX6" fmla="*/ 0 w 249469"/>
                <a:gd name="connsiteY6" fmla="*/ 129864 h 15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469" h="154019">
                  <a:moveTo>
                    <a:pt x="0" y="129864"/>
                  </a:moveTo>
                  <a:lnTo>
                    <a:pt x="3800" y="154019"/>
                  </a:lnTo>
                  <a:lnTo>
                    <a:pt x="85820" y="149819"/>
                  </a:lnTo>
                  <a:lnTo>
                    <a:pt x="249469" y="22755"/>
                  </a:lnTo>
                  <a:lnTo>
                    <a:pt x="230905" y="0"/>
                  </a:lnTo>
                  <a:lnTo>
                    <a:pt x="66561" y="127530"/>
                  </a:lnTo>
                  <a:lnTo>
                    <a:pt x="0" y="129864"/>
                  </a:lnTo>
                  <a:close/>
                </a:path>
              </a:pathLst>
            </a:custGeom>
            <a:solidFill>
              <a:srgbClr val="FFF3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id="{E6E4A670-43D1-2A46-8191-36D51067A99B}"/>
                </a:ext>
              </a:extLst>
            </p:cNvPr>
            <p:cNvSpPr/>
            <p:nvPr/>
          </p:nvSpPr>
          <p:spPr>
            <a:xfrm>
              <a:off x="7267483" y="4629521"/>
              <a:ext cx="102984" cy="67656"/>
            </a:xfrm>
            <a:custGeom>
              <a:avLst/>
              <a:gdLst>
                <a:gd name="connsiteX0" fmla="*/ 91726 w 102984"/>
                <a:gd name="connsiteY0" fmla="*/ 0 h 67656"/>
                <a:gd name="connsiteX1" fmla="*/ 102984 w 102984"/>
                <a:gd name="connsiteY1" fmla="*/ 29442 h 67656"/>
                <a:gd name="connsiteX2" fmla="*/ 5048 w 102984"/>
                <a:gd name="connsiteY2" fmla="*/ 67656 h 67656"/>
                <a:gd name="connsiteX3" fmla="*/ 0 w 102984"/>
                <a:gd name="connsiteY3" fmla="*/ 38452 h 67656"/>
                <a:gd name="connsiteX4" fmla="*/ 91726 w 102984"/>
                <a:gd name="connsiteY4" fmla="*/ 0 h 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984" h="67656">
                  <a:moveTo>
                    <a:pt x="91726" y="0"/>
                  </a:moveTo>
                  <a:lnTo>
                    <a:pt x="102984" y="29442"/>
                  </a:lnTo>
                  <a:cubicBezTo>
                    <a:pt x="102984" y="29442"/>
                    <a:pt x="49397" y="63770"/>
                    <a:pt x="5048" y="67656"/>
                  </a:cubicBezTo>
                  <a:cubicBezTo>
                    <a:pt x="5496" y="57664"/>
                    <a:pt x="3772" y="47701"/>
                    <a:pt x="0" y="38452"/>
                  </a:cubicBezTo>
                  <a:lnTo>
                    <a:pt x="91726" y="0"/>
                  </a:lnTo>
                  <a:close/>
                </a:path>
              </a:pathLst>
            </a:custGeom>
            <a:solidFill>
              <a:srgbClr val="D665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6" name="Freeform 155">
              <a:extLst>
                <a:ext uri="{FF2B5EF4-FFF2-40B4-BE49-F238E27FC236}">
                  <a16:creationId xmlns:a16="http://schemas.microsoft.com/office/drawing/2014/main" id="{AA06F06C-D970-F94C-908E-5D1B5F49AA1B}"/>
                </a:ext>
              </a:extLst>
            </p:cNvPr>
            <p:cNvSpPr/>
            <p:nvPr/>
          </p:nvSpPr>
          <p:spPr>
            <a:xfrm>
              <a:off x="7087183" y="4074941"/>
              <a:ext cx="761727" cy="592627"/>
            </a:xfrm>
            <a:custGeom>
              <a:avLst/>
              <a:gdLst>
                <a:gd name="connsiteX0" fmla="*/ 732598 w 761727"/>
                <a:gd name="connsiteY0" fmla="*/ 11684 h 592627"/>
                <a:gd name="connsiteX1" fmla="*/ 749534 w 761727"/>
                <a:gd name="connsiteY1" fmla="*/ 167713 h 592627"/>
                <a:gd name="connsiteX2" fmla="*/ 169042 w 761727"/>
                <a:gd name="connsiteY2" fmla="*/ 150863 h 592627"/>
                <a:gd name="connsiteX3" fmla="*/ 281970 w 761727"/>
                <a:gd name="connsiteY3" fmla="*/ 554742 h 592627"/>
                <a:gd name="connsiteX4" fmla="*/ 166394 w 761727"/>
                <a:gd name="connsiteY4" fmla="*/ 592175 h 592627"/>
                <a:gd name="connsiteX5" fmla="*/ 4069 w 761727"/>
                <a:gd name="connsiteY5" fmla="*/ 94008 h 592627"/>
                <a:gd name="connsiteX6" fmla="*/ 1469 w 761727"/>
                <a:gd name="connsiteY6" fmla="*/ 55670 h 592627"/>
                <a:gd name="connsiteX7" fmla="*/ 18985 w 761727"/>
                <a:gd name="connsiteY7" fmla="*/ 21466 h 592627"/>
                <a:gd name="connsiteX8" fmla="*/ 732598 w 761727"/>
                <a:gd name="connsiteY8" fmla="*/ 11684 h 59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1727" h="592627">
                  <a:moveTo>
                    <a:pt x="732598" y="11684"/>
                  </a:moveTo>
                  <a:cubicBezTo>
                    <a:pt x="732598" y="11684"/>
                    <a:pt x="784709" y="82283"/>
                    <a:pt x="749534" y="167713"/>
                  </a:cubicBezTo>
                  <a:cubicBezTo>
                    <a:pt x="749534" y="167713"/>
                    <a:pt x="686459" y="308064"/>
                    <a:pt x="169042" y="150863"/>
                  </a:cubicBezTo>
                  <a:lnTo>
                    <a:pt x="281970" y="554742"/>
                  </a:lnTo>
                  <a:cubicBezTo>
                    <a:pt x="249842" y="581888"/>
                    <a:pt x="208342" y="595328"/>
                    <a:pt x="166394" y="592175"/>
                  </a:cubicBezTo>
                  <a:lnTo>
                    <a:pt x="4069" y="94008"/>
                  </a:lnTo>
                  <a:cubicBezTo>
                    <a:pt x="-255" y="81702"/>
                    <a:pt x="-1151" y="68453"/>
                    <a:pt x="1469" y="55670"/>
                  </a:cubicBezTo>
                  <a:cubicBezTo>
                    <a:pt x="4097" y="42897"/>
                    <a:pt x="10155" y="31067"/>
                    <a:pt x="18985" y="21466"/>
                  </a:cubicBezTo>
                  <a:cubicBezTo>
                    <a:pt x="65743" y="-29093"/>
                    <a:pt x="466898" y="27686"/>
                    <a:pt x="732598" y="11684"/>
                  </a:cubicBezTo>
                  <a:close/>
                </a:path>
              </a:pathLst>
            </a:custGeom>
            <a:solidFill>
              <a:srgbClr val="827D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id="{AA9C41AD-6B78-694D-9F0D-3E5A389E11A9}"/>
                </a:ext>
              </a:extLst>
            </p:cNvPr>
            <p:cNvSpPr/>
            <p:nvPr/>
          </p:nvSpPr>
          <p:spPr>
            <a:xfrm>
              <a:off x="7233384" y="4209497"/>
              <a:ext cx="22840" cy="16078"/>
            </a:xfrm>
            <a:custGeom>
              <a:avLst/>
              <a:gdLst>
                <a:gd name="connsiteX0" fmla="*/ 22841 w 22840"/>
                <a:gd name="connsiteY0" fmla="*/ 16078 h 16078"/>
                <a:gd name="connsiteX1" fmla="*/ 0 w 22840"/>
                <a:gd name="connsiteY1" fmla="*/ 0 h 1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40" h="16078">
                  <a:moveTo>
                    <a:pt x="22841" y="16078"/>
                  </a:moveTo>
                  <a:lnTo>
                    <a:pt x="0" y="0"/>
                  </a:lnTo>
                </a:path>
              </a:pathLst>
            </a:custGeom>
            <a:noFill/>
            <a:ln w="381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8" name="Freeform 157">
              <a:extLst>
                <a:ext uri="{FF2B5EF4-FFF2-40B4-BE49-F238E27FC236}">
                  <a16:creationId xmlns:a16="http://schemas.microsoft.com/office/drawing/2014/main" id="{C4CF69BC-CCCE-4549-B49C-74CCBE30A6A5}"/>
                </a:ext>
              </a:extLst>
            </p:cNvPr>
            <p:cNvSpPr/>
            <p:nvPr/>
          </p:nvSpPr>
          <p:spPr>
            <a:xfrm>
              <a:off x="7075555" y="3695200"/>
              <a:ext cx="584079" cy="379320"/>
            </a:xfrm>
            <a:custGeom>
              <a:avLst/>
              <a:gdLst>
                <a:gd name="connsiteX0" fmla="*/ 72323 w 584079"/>
                <a:gd name="connsiteY0" fmla="*/ 34847 h 379320"/>
                <a:gd name="connsiteX1" fmla="*/ 224628 w 584079"/>
                <a:gd name="connsiteY1" fmla="*/ 258770 h 379320"/>
                <a:gd name="connsiteX2" fmla="*/ 229009 w 584079"/>
                <a:gd name="connsiteY2" fmla="*/ 262418 h 379320"/>
                <a:gd name="connsiteX3" fmla="*/ 234610 w 584079"/>
                <a:gd name="connsiteY3" fmla="*/ 263456 h 379320"/>
                <a:gd name="connsiteX4" fmla="*/ 240011 w 584079"/>
                <a:gd name="connsiteY4" fmla="*/ 261618 h 379320"/>
                <a:gd name="connsiteX5" fmla="*/ 243811 w 584079"/>
                <a:gd name="connsiteY5" fmla="*/ 257370 h 379320"/>
                <a:gd name="connsiteX6" fmla="*/ 461276 w 584079"/>
                <a:gd name="connsiteY6" fmla="*/ 23902 h 379320"/>
                <a:gd name="connsiteX7" fmla="*/ 529704 w 584079"/>
                <a:gd name="connsiteY7" fmla="*/ 1062 h 379320"/>
                <a:gd name="connsiteX8" fmla="*/ 565204 w 584079"/>
                <a:gd name="connsiteY8" fmla="*/ 29103 h 379320"/>
                <a:gd name="connsiteX9" fmla="*/ 567299 w 584079"/>
                <a:gd name="connsiteY9" fmla="*/ 121838 h 379320"/>
                <a:gd name="connsiteX10" fmla="*/ 264394 w 584079"/>
                <a:gd name="connsiteY10" fmla="*/ 367193 h 379320"/>
                <a:gd name="connsiteX11" fmla="*/ 244240 w 584079"/>
                <a:gd name="connsiteY11" fmla="*/ 377461 h 379320"/>
                <a:gd name="connsiteX12" fmla="*/ 221646 w 584079"/>
                <a:gd name="connsiteY12" fmla="*/ 378652 h 379320"/>
                <a:gd name="connsiteX13" fmla="*/ 200539 w 584079"/>
                <a:gd name="connsiteY13" fmla="*/ 370536 h 379320"/>
                <a:gd name="connsiteX14" fmla="*/ 184546 w 584079"/>
                <a:gd name="connsiteY14" fmla="*/ 354534 h 379320"/>
                <a:gd name="connsiteX15" fmla="*/ 161 w 584079"/>
                <a:gd name="connsiteY15" fmla="*/ 70423 h 379320"/>
                <a:gd name="connsiteX16" fmla="*/ 31232 w 584079"/>
                <a:gd name="connsiteY16" fmla="*/ 41533 h 379320"/>
                <a:gd name="connsiteX17" fmla="*/ 72323 w 584079"/>
                <a:gd name="connsiteY17" fmla="*/ 34847 h 379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84079" h="379320">
                  <a:moveTo>
                    <a:pt x="72323" y="34847"/>
                  </a:moveTo>
                  <a:lnTo>
                    <a:pt x="224628" y="258770"/>
                  </a:lnTo>
                  <a:cubicBezTo>
                    <a:pt x="225752" y="260341"/>
                    <a:pt x="227256" y="261599"/>
                    <a:pt x="229009" y="262418"/>
                  </a:cubicBezTo>
                  <a:cubicBezTo>
                    <a:pt x="230752" y="263237"/>
                    <a:pt x="232686" y="263599"/>
                    <a:pt x="234610" y="263456"/>
                  </a:cubicBezTo>
                  <a:cubicBezTo>
                    <a:pt x="236534" y="263313"/>
                    <a:pt x="238391" y="262685"/>
                    <a:pt x="240011" y="261618"/>
                  </a:cubicBezTo>
                  <a:cubicBezTo>
                    <a:pt x="241620" y="260551"/>
                    <a:pt x="242925" y="259084"/>
                    <a:pt x="243811" y="257370"/>
                  </a:cubicBezTo>
                  <a:lnTo>
                    <a:pt x="461276" y="23902"/>
                  </a:lnTo>
                  <a:cubicBezTo>
                    <a:pt x="461276" y="23902"/>
                    <a:pt x="496700" y="-5930"/>
                    <a:pt x="529704" y="1062"/>
                  </a:cubicBezTo>
                  <a:cubicBezTo>
                    <a:pt x="549745" y="5262"/>
                    <a:pt x="553012" y="18302"/>
                    <a:pt x="565204" y="29103"/>
                  </a:cubicBezTo>
                  <a:cubicBezTo>
                    <a:pt x="593083" y="53801"/>
                    <a:pt x="586873" y="90149"/>
                    <a:pt x="567299" y="121838"/>
                  </a:cubicBezTo>
                  <a:lnTo>
                    <a:pt x="264394" y="367193"/>
                  </a:lnTo>
                  <a:cubicBezTo>
                    <a:pt x="258470" y="371994"/>
                    <a:pt x="251602" y="375489"/>
                    <a:pt x="244240" y="377461"/>
                  </a:cubicBezTo>
                  <a:cubicBezTo>
                    <a:pt x="236877" y="379442"/>
                    <a:pt x="229181" y="379842"/>
                    <a:pt x="221646" y="378652"/>
                  </a:cubicBezTo>
                  <a:cubicBezTo>
                    <a:pt x="214122" y="377451"/>
                    <a:pt x="206930" y="374689"/>
                    <a:pt x="200539" y="370536"/>
                  </a:cubicBezTo>
                  <a:cubicBezTo>
                    <a:pt x="194148" y="366383"/>
                    <a:pt x="188699" y="360925"/>
                    <a:pt x="184546" y="354534"/>
                  </a:cubicBezTo>
                  <a:lnTo>
                    <a:pt x="161" y="70423"/>
                  </a:lnTo>
                  <a:cubicBezTo>
                    <a:pt x="161" y="70423"/>
                    <a:pt x="-4106" y="54887"/>
                    <a:pt x="31232" y="41533"/>
                  </a:cubicBezTo>
                  <a:cubicBezTo>
                    <a:pt x="66570" y="28170"/>
                    <a:pt x="72323" y="34847"/>
                    <a:pt x="72323" y="34847"/>
                  </a:cubicBez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9" name="Freeform 158">
              <a:extLst>
                <a:ext uri="{FF2B5EF4-FFF2-40B4-BE49-F238E27FC236}">
                  <a16:creationId xmlns:a16="http://schemas.microsoft.com/office/drawing/2014/main" id="{A8E0E852-5F87-D54B-9604-11FC6F03D174}"/>
                </a:ext>
              </a:extLst>
            </p:cNvPr>
            <p:cNvSpPr/>
            <p:nvPr/>
          </p:nvSpPr>
          <p:spPr>
            <a:xfrm>
              <a:off x="7034401" y="3671096"/>
              <a:ext cx="127840" cy="108399"/>
            </a:xfrm>
            <a:custGeom>
              <a:avLst/>
              <a:gdLst>
                <a:gd name="connsiteX0" fmla="*/ 13131 w 127840"/>
                <a:gd name="connsiteY0" fmla="*/ 33014 h 108399"/>
                <a:gd name="connsiteX1" fmla="*/ 9549 w 127840"/>
                <a:gd name="connsiteY1" fmla="*/ 37205 h 108399"/>
                <a:gd name="connsiteX2" fmla="*/ 2872 w 127840"/>
                <a:gd name="connsiteY2" fmla="*/ 44377 h 108399"/>
                <a:gd name="connsiteX3" fmla="*/ 43 w 127840"/>
                <a:gd name="connsiteY3" fmla="*/ 53759 h 108399"/>
                <a:gd name="connsiteX4" fmla="*/ 1663 w 127840"/>
                <a:gd name="connsiteY4" fmla="*/ 63427 h 108399"/>
                <a:gd name="connsiteX5" fmla="*/ 7377 w 127840"/>
                <a:gd name="connsiteY5" fmla="*/ 71380 h 108399"/>
                <a:gd name="connsiteX6" fmla="*/ 33238 w 127840"/>
                <a:gd name="connsiteY6" fmla="*/ 103070 h 108399"/>
                <a:gd name="connsiteX7" fmla="*/ 43611 w 127840"/>
                <a:gd name="connsiteY7" fmla="*/ 108052 h 108399"/>
                <a:gd name="connsiteX8" fmla="*/ 55069 w 127840"/>
                <a:gd name="connsiteY8" fmla="*/ 107032 h 108399"/>
                <a:gd name="connsiteX9" fmla="*/ 127840 w 127840"/>
                <a:gd name="connsiteY9" fmla="*/ 80077 h 108399"/>
                <a:gd name="connsiteX10" fmla="*/ 102370 w 127840"/>
                <a:gd name="connsiteY10" fmla="*/ 42720 h 108399"/>
                <a:gd name="connsiteX11" fmla="*/ 84740 w 127840"/>
                <a:gd name="connsiteY11" fmla="*/ 0 h 108399"/>
                <a:gd name="connsiteX12" fmla="*/ 13131 w 127840"/>
                <a:gd name="connsiteY12" fmla="*/ 33014 h 10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840" h="108399">
                  <a:moveTo>
                    <a:pt x="13131" y="33014"/>
                  </a:moveTo>
                  <a:lnTo>
                    <a:pt x="9549" y="37205"/>
                  </a:lnTo>
                  <a:cubicBezTo>
                    <a:pt x="6806" y="39052"/>
                    <a:pt x="4520" y="41500"/>
                    <a:pt x="2872" y="44377"/>
                  </a:cubicBezTo>
                  <a:cubicBezTo>
                    <a:pt x="1224" y="47244"/>
                    <a:pt x="253" y="50454"/>
                    <a:pt x="43" y="53759"/>
                  </a:cubicBezTo>
                  <a:cubicBezTo>
                    <a:pt x="-166" y="57064"/>
                    <a:pt x="386" y="60369"/>
                    <a:pt x="1663" y="63427"/>
                  </a:cubicBezTo>
                  <a:cubicBezTo>
                    <a:pt x="2929" y="66475"/>
                    <a:pt x="4891" y="69199"/>
                    <a:pt x="7377" y="71380"/>
                  </a:cubicBezTo>
                  <a:lnTo>
                    <a:pt x="33238" y="103070"/>
                  </a:lnTo>
                  <a:cubicBezTo>
                    <a:pt x="36181" y="105632"/>
                    <a:pt x="39772" y="107356"/>
                    <a:pt x="43611" y="108052"/>
                  </a:cubicBezTo>
                  <a:cubicBezTo>
                    <a:pt x="47449" y="108747"/>
                    <a:pt x="51412" y="108394"/>
                    <a:pt x="55069" y="107032"/>
                  </a:cubicBezTo>
                  <a:lnTo>
                    <a:pt x="127840" y="80077"/>
                  </a:lnTo>
                  <a:lnTo>
                    <a:pt x="102370" y="42720"/>
                  </a:lnTo>
                  <a:cubicBezTo>
                    <a:pt x="102370" y="42720"/>
                    <a:pt x="103923" y="27965"/>
                    <a:pt x="84740" y="0"/>
                  </a:cubicBezTo>
                  <a:lnTo>
                    <a:pt x="13131" y="33014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0" name="Freeform 159">
              <a:extLst>
                <a:ext uri="{FF2B5EF4-FFF2-40B4-BE49-F238E27FC236}">
                  <a16:creationId xmlns:a16="http://schemas.microsoft.com/office/drawing/2014/main" id="{F32E593E-ADCC-C149-8F68-2083E108611E}"/>
                </a:ext>
              </a:extLst>
            </p:cNvPr>
            <p:cNvSpPr/>
            <p:nvPr/>
          </p:nvSpPr>
          <p:spPr>
            <a:xfrm>
              <a:off x="7075878" y="3656112"/>
              <a:ext cx="91310" cy="118915"/>
            </a:xfrm>
            <a:custGeom>
              <a:avLst/>
              <a:gdLst>
                <a:gd name="connsiteX0" fmla="*/ 43644 w 91310"/>
                <a:gd name="connsiteY0" fmla="*/ 35883 h 118915"/>
                <a:gd name="connsiteX1" fmla="*/ 42872 w 91310"/>
                <a:gd name="connsiteY1" fmla="*/ 4812 h 118915"/>
                <a:gd name="connsiteX2" fmla="*/ 43872 w 91310"/>
                <a:gd name="connsiteY2" fmla="*/ 2498 h 118915"/>
                <a:gd name="connsiteX3" fmla="*/ 45739 w 91310"/>
                <a:gd name="connsiteY3" fmla="*/ 802 h 118915"/>
                <a:gd name="connsiteX4" fmla="*/ 48130 w 91310"/>
                <a:gd name="connsiteY4" fmla="*/ 31 h 118915"/>
                <a:gd name="connsiteX5" fmla="*/ 50635 w 91310"/>
                <a:gd name="connsiteY5" fmla="*/ 307 h 118915"/>
                <a:gd name="connsiteX6" fmla="*/ 52816 w 91310"/>
                <a:gd name="connsiteY6" fmla="*/ 850 h 118915"/>
                <a:gd name="connsiteX7" fmla="*/ 59026 w 91310"/>
                <a:gd name="connsiteY7" fmla="*/ 5279 h 118915"/>
                <a:gd name="connsiteX8" fmla="*/ 84420 w 91310"/>
                <a:gd name="connsiteY8" fmla="*/ 42560 h 118915"/>
                <a:gd name="connsiteX9" fmla="*/ 90611 w 91310"/>
                <a:gd name="connsiteY9" fmla="*/ 56466 h 118915"/>
                <a:gd name="connsiteX10" fmla="*/ 90326 w 91310"/>
                <a:gd name="connsiteY10" fmla="*/ 71687 h 118915"/>
                <a:gd name="connsiteX11" fmla="*/ 88306 w 91310"/>
                <a:gd name="connsiteY11" fmla="*/ 80079 h 118915"/>
                <a:gd name="connsiteX12" fmla="*/ 0 w 91310"/>
                <a:gd name="connsiteY12" fmla="*/ 117512 h 118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310" h="118915">
                  <a:moveTo>
                    <a:pt x="43644" y="35883"/>
                  </a:moveTo>
                  <a:cubicBezTo>
                    <a:pt x="41967" y="25605"/>
                    <a:pt x="41710" y="15156"/>
                    <a:pt x="42872" y="4812"/>
                  </a:cubicBezTo>
                  <a:cubicBezTo>
                    <a:pt x="43034" y="3983"/>
                    <a:pt x="43377" y="3193"/>
                    <a:pt x="43872" y="2498"/>
                  </a:cubicBezTo>
                  <a:cubicBezTo>
                    <a:pt x="44367" y="1812"/>
                    <a:pt x="45006" y="1231"/>
                    <a:pt x="45739" y="802"/>
                  </a:cubicBezTo>
                  <a:cubicBezTo>
                    <a:pt x="46472" y="383"/>
                    <a:pt x="47292" y="116"/>
                    <a:pt x="48130" y="31"/>
                  </a:cubicBezTo>
                  <a:cubicBezTo>
                    <a:pt x="48978" y="-55"/>
                    <a:pt x="49835" y="40"/>
                    <a:pt x="50635" y="307"/>
                  </a:cubicBezTo>
                  <a:lnTo>
                    <a:pt x="52816" y="850"/>
                  </a:lnTo>
                  <a:cubicBezTo>
                    <a:pt x="55378" y="1478"/>
                    <a:pt x="57598" y="3060"/>
                    <a:pt x="59026" y="5279"/>
                  </a:cubicBezTo>
                  <a:cubicBezTo>
                    <a:pt x="66018" y="16233"/>
                    <a:pt x="72923" y="27186"/>
                    <a:pt x="84420" y="42560"/>
                  </a:cubicBezTo>
                  <a:cubicBezTo>
                    <a:pt x="87478" y="46684"/>
                    <a:pt x="89592" y="51437"/>
                    <a:pt x="90611" y="56466"/>
                  </a:cubicBezTo>
                  <a:cubicBezTo>
                    <a:pt x="91631" y="61495"/>
                    <a:pt x="91535" y="66696"/>
                    <a:pt x="90326" y="71687"/>
                  </a:cubicBezTo>
                  <a:lnTo>
                    <a:pt x="88306" y="80079"/>
                  </a:lnTo>
                  <a:cubicBezTo>
                    <a:pt x="81705" y="107177"/>
                    <a:pt x="27022" y="124037"/>
                    <a:pt x="0" y="117512"/>
                  </a:cubicBezTo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1" name="Freeform 160">
              <a:extLst>
                <a:ext uri="{FF2B5EF4-FFF2-40B4-BE49-F238E27FC236}">
                  <a16:creationId xmlns:a16="http://schemas.microsoft.com/office/drawing/2014/main" id="{3FCFA4FA-D8F4-254E-8DDD-27F0ED26C536}"/>
                </a:ext>
              </a:extLst>
            </p:cNvPr>
            <p:cNvSpPr/>
            <p:nvPr/>
          </p:nvSpPr>
          <p:spPr>
            <a:xfrm>
              <a:off x="7104492" y="3656266"/>
              <a:ext cx="26450" cy="25048"/>
            </a:xfrm>
            <a:custGeom>
              <a:avLst/>
              <a:gdLst>
                <a:gd name="connsiteX0" fmla="*/ 17907 w 26450"/>
                <a:gd name="connsiteY0" fmla="*/ 0 h 25048"/>
                <a:gd name="connsiteX1" fmla="*/ 6334 w 26450"/>
                <a:gd name="connsiteY1" fmla="*/ 4972 h 25048"/>
                <a:gd name="connsiteX2" fmla="*/ 2857 w 26450"/>
                <a:gd name="connsiteY2" fmla="*/ 7410 h 25048"/>
                <a:gd name="connsiteX3" fmla="*/ 628 w 26450"/>
                <a:gd name="connsiteY3" fmla="*/ 11030 h 25048"/>
                <a:gd name="connsiteX4" fmla="*/ 19 w 26450"/>
                <a:gd name="connsiteY4" fmla="*/ 15240 h 25048"/>
                <a:gd name="connsiteX5" fmla="*/ 1133 w 26450"/>
                <a:gd name="connsiteY5" fmla="*/ 19336 h 25048"/>
                <a:gd name="connsiteX6" fmla="*/ 1133 w 26450"/>
                <a:gd name="connsiteY6" fmla="*/ 19336 h 25048"/>
                <a:gd name="connsiteX7" fmla="*/ 6772 w 26450"/>
                <a:gd name="connsiteY7" fmla="*/ 24375 h 25048"/>
                <a:gd name="connsiteX8" fmla="*/ 14335 w 26450"/>
                <a:gd name="connsiteY8" fmla="*/ 24308 h 25048"/>
                <a:gd name="connsiteX9" fmla="*/ 26451 w 26450"/>
                <a:gd name="connsiteY9" fmla="*/ 19574 h 25048"/>
                <a:gd name="connsiteX10" fmla="*/ 17907 w 26450"/>
                <a:gd name="connsiteY10" fmla="*/ 0 h 25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450" h="25048">
                  <a:moveTo>
                    <a:pt x="17907" y="0"/>
                  </a:moveTo>
                  <a:lnTo>
                    <a:pt x="6334" y="4972"/>
                  </a:lnTo>
                  <a:cubicBezTo>
                    <a:pt x="5019" y="5534"/>
                    <a:pt x="3838" y="6363"/>
                    <a:pt x="2857" y="7410"/>
                  </a:cubicBezTo>
                  <a:cubicBezTo>
                    <a:pt x="1867" y="8449"/>
                    <a:pt x="1114" y="9677"/>
                    <a:pt x="628" y="11030"/>
                  </a:cubicBezTo>
                  <a:cubicBezTo>
                    <a:pt x="143" y="12373"/>
                    <a:pt x="-67" y="13802"/>
                    <a:pt x="19" y="15240"/>
                  </a:cubicBezTo>
                  <a:cubicBezTo>
                    <a:pt x="104" y="16669"/>
                    <a:pt x="486" y="18059"/>
                    <a:pt x="1133" y="19336"/>
                  </a:cubicBezTo>
                  <a:lnTo>
                    <a:pt x="1133" y="19336"/>
                  </a:lnTo>
                  <a:cubicBezTo>
                    <a:pt x="2324" y="21660"/>
                    <a:pt x="4334" y="23460"/>
                    <a:pt x="6772" y="24375"/>
                  </a:cubicBezTo>
                  <a:cubicBezTo>
                    <a:pt x="9210" y="25298"/>
                    <a:pt x="11906" y="25270"/>
                    <a:pt x="14335" y="24308"/>
                  </a:cubicBezTo>
                  <a:lnTo>
                    <a:pt x="26451" y="19574"/>
                  </a:lnTo>
                  <a:lnTo>
                    <a:pt x="17907" y="0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2" name="Freeform 161">
              <a:extLst>
                <a:ext uri="{FF2B5EF4-FFF2-40B4-BE49-F238E27FC236}">
                  <a16:creationId xmlns:a16="http://schemas.microsoft.com/office/drawing/2014/main" id="{991E4D00-AB50-FF4C-B8B6-3C0AEB6D9255}"/>
                </a:ext>
              </a:extLst>
            </p:cNvPr>
            <p:cNvSpPr/>
            <p:nvPr/>
          </p:nvSpPr>
          <p:spPr>
            <a:xfrm>
              <a:off x="7067811" y="3624749"/>
              <a:ext cx="58159" cy="74468"/>
            </a:xfrm>
            <a:custGeom>
              <a:avLst/>
              <a:gdLst>
                <a:gd name="connsiteX0" fmla="*/ 5972 w 58159"/>
                <a:gd name="connsiteY0" fmla="*/ 2542 h 74468"/>
                <a:gd name="connsiteX1" fmla="*/ 2210 w 58159"/>
                <a:gd name="connsiteY1" fmla="*/ 6428 h 74468"/>
                <a:gd name="connsiteX2" fmla="*/ 219 w 58159"/>
                <a:gd name="connsiteY2" fmla="*/ 11448 h 74468"/>
                <a:gd name="connsiteX3" fmla="*/ 314 w 58159"/>
                <a:gd name="connsiteY3" fmla="*/ 16849 h 74468"/>
                <a:gd name="connsiteX4" fmla="*/ 2477 w 58159"/>
                <a:gd name="connsiteY4" fmla="*/ 21811 h 74468"/>
                <a:gd name="connsiteX5" fmla="*/ 33537 w 58159"/>
                <a:gd name="connsiteY5" fmla="*/ 69103 h 74468"/>
                <a:gd name="connsiteX6" fmla="*/ 36986 w 58159"/>
                <a:gd name="connsiteY6" fmla="*/ 72494 h 74468"/>
                <a:gd name="connsiteX7" fmla="*/ 41472 w 58159"/>
                <a:gd name="connsiteY7" fmla="*/ 74275 h 74468"/>
                <a:gd name="connsiteX8" fmla="*/ 46291 w 58159"/>
                <a:gd name="connsiteY8" fmla="*/ 74179 h 74468"/>
                <a:gd name="connsiteX9" fmla="*/ 50702 w 58159"/>
                <a:gd name="connsiteY9" fmla="*/ 72217 h 74468"/>
                <a:gd name="connsiteX10" fmla="*/ 52959 w 58159"/>
                <a:gd name="connsiteY10" fmla="*/ 70579 h 74468"/>
                <a:gd name="connsiteX11" fmla="*/ 57941 w 58159"/>
                <a:gd name="connsiteY11" fmla="*/ 62835 h 74468"/>
                <a:gd name="connsiteX12" fmla="*/ 56140 w 58159"/>
                <a:gd name="connsiteY12" fmla="*/ 53805 h 74468"/>
                <a:gd name="connsiteX13" fmla="*/ 25537 w 58159"/>
                <a:gd name="connsiteY13" fmla="*/ 6276 h 74468"/>
                <a:gd name="connsiteX14" fmla="*/ 21660 w 58159"/>
                <a:gd name="connsiteY14" fmla="*/ 2342 h 74468"/>
                <a:gd name="connsiteX15" fmla="*/ 16545 w 58159"/>
                <a:gd name="connsiteY15" fmla="*/ 246 h 74468"/>
                <a:gd name="connsiteX16" fmla="*/ 11020 w 58159"/>
                <a:gd name="connsiteY16" fmla="*/ 313 h 74468"/>
                <a:gd name="connsiteX17" fmla="*/ 5972 w 58159"/>
                <a:gd name="connsiteY17" fmla="*/ 2542 h 74468"/>
                <a:gd name="connsiteX18" fmla="*/ 5972 w 58159"/>
                <a:gd name="connsiteY18" fmla="*/ 2542 h 74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159" h="74468">
                  <a:moveTo>
                    <a:pt x="5972" y="2542"/>
                  </a:moveTo>
                  <a:cubicBezTo>
                    <a:pt x="4467" y="3580"/>
                    <a:pt x="3191" y="4895"/>
                    <a:pt x="2210" y="6428"/>
                  </a:cubicBezTo>
                  <a:cubicBezTo>
                    <a:pt x="1219" y="7952"/>
                    <a:pt x="552" y="9657"/>
                    <a:pt x="219" y="11448"/>
                  </a:cubicBezTo>
                  <a:cubicBezTo>
                    <a:pt x="-105" y="13238"/>
                    <a:pt x="-67" y="15077"/>
                    <a:pt x="314" y="16849"/>
                  </a:cubicBezTo>
                  <a:cubicBezTo>
                    <a:pt x="705" y="18630"/>
                    <a:pt x="1438" y="20316"/>
                    <a:pt x="2477" y="21811"/>
                  </a:cubicBezTo>
                  <a:lnTo>
                    <a:pt x="33537" y="69103"/>
                  </a:lnTo>
                  <a:cubicBezTo>
                    <a:pt x="34452" y="70455"/>
                    <a:pt x="35624" y="71608"/>
                    <a:pt x="36986" y="72494"/>
                  </a:cubicBezTo>
                  <a:cubicBezTo>
                    <a:pt x="38348" y="73379"/>
                    <a:pt x="39872" y="73979"/>
                    <a:pt x="41472" y="74275"/>
                  </a:cubicBezTo>
                  <a:cubicBezTo>
                    <a:pt x="43062" y="74560"/>
                    <a:pt x="44710" y="74532"/>
                    <a:pt x="46291" y="74179"/>
                  </a:cubicBezTo>
                  <a:cubicBezTo>
                    <a:pt x="47882" y="73827"/>
                    <a:pt x="49378" y="73151"/>
                    <a:pt x="50702" y="72217"/>
                  </a:cubicBezTo>
                  <a:lnTo>
                    <a:pt x="52959" y="70579"/>
                  </a:lnTo>
                  <a:cubicBezTo>
                    <a:pt x="55559" y="68750"/>
                    <a:pt x="57350" y="65969"/>
                    <a:pt x="57941" y="62835"/>
                  </a:cubicBezTo>
                  <a:cubicBezTo>
                    <a:pt x="58541" y="59711"/>
                    <a:pt x="57893" y="56472"/>
                    <a:pt x="56140" y="53805"/>
                  </a:cubicBezTo>
                  <a:lnTo>
                    <a:pt x="25537" y="6276"/>
                  </a:lnTo>
                  <a:cubicBezTo>
                    <a:pt x="24527" y="4714"/>
                    <a:pt x="23203" y="3380"/>
                    <a:pt x="21660" y="2342"/>
                  </a:cubicBezTo>
                  <a:cubicBezTo>
                    <a:pt x="20117" y="1304"/>
                    <a:pt x="18374" y="589"/>
                    <a:pt x="16545" y="246"/>
                  </a:cubicBezTo>
                  <a:cubicBezTo>
                    <a:pt x="14716" y="-106"/>
                    <a:pt x="12840" y="-77"/>
                    <a:pt x="11020" y="313"/>
                  </a:cubicBezTo>
                  <a:cubicBezTo>
                    <a:pt x="9201" y="713"/>
                    <a:pt x="7487" y="1466"/>
                    <a:pt x="5972" y="2542"/>
                  </a:cubicBezTo>
                  <a:lnTo>
                    <a:pt x="5972" y="2542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3" name="Freeform 162">
              <a:extLst>
                <a:ext uri="{FF2B5EF4-FFF2-40B4-BE49-F238E27FC236}">
                  <a16:creationId xmlns:a16="http://schemas.microsoft.com/office/drawing/2014/main" id="{22C94B9A-2995-7E45-9DEB-DA9B924AABB8}"/>
                </a:ext>
              </a:extLst>
            </p:cNvPr>
            <p:cNvSpPr/>
            <p:nvPr/>
          </p:nvSpPr>
          <p:spPr>
            <a:xfrm>
              <a:off x="7048338" y="3691002"/>
              <a:ext cx="47789" cy="61054"/>
            </a:xfrm>
            <a:custGeom>
              <a:avLst/>
              <a:gdLst>
                <a:gd name="connsiteX0" fmla="*/ 28931 w 47789"/>
                <a:gd name="connsiteY0" fmla="*/ 60790 h 61054"/>
                <a:gd name="connsiteX1" fmla="*/ 194 w 47789"/>
                <a:gd name="connsiteY1" fmla="*/ 15823 h 61054"/>
                <a:gd name="connsiteX2" fmla="*/ 2061 w 47789"/>
                <a:gd name="connsiteY2" fmla="*/ 6974 h 61054"/>
                <a:gd name="connsiteX3" fmla="*/ 8662 w 47789"/>
                <a:gd name="connsiteY3" fmla="*/ 1145 h 61054"/>
                <a:gd name="connsiteX4" fmla="*/ 8662 w 47789"/>
                <a:gd name="connsiteY4" fmla="*/ 1145 h 61054"/>
                <a:gd name="connsiteX5" fmla="*/ 13634 w 47789"/>
                <a:gd name="connsiteY5" fmla="*/ 2 h 61054"/>
                <a:gd name="connsiteX6" fmla="*/ 18635 w 47789"/>
                <a:gd name="connsiteY6" fmla="*/ 1011 h 61054"/>
                <a:gd name="connsiteX7" fmla="*/ 22769 w 47789"/>
                <a:gd name="connsiteY7" fmla="*/ 4012 h 61054"/>
                <a:gd name="connsiteX8" fmla="*/ 25283 w 47789"/>
                <a:gd name="connsiteY8" fmla="*/ 8441 h 61054"/>
                <a:gd name="connsiteX9" fmla="*/ 47029 w 47789"/>
                <a:gd name="connsiteY9" fmla="*/ 44255 h 61054"/>
                <a:gd name="connsiteX10" fmla="*/ 47438 w 47789"/>
                <a:gd name="connsiteY10" fmla="*/ 51065 h 61054"/>
                <a:gd name="connsiteX11" fmla="*/ 43771 w 47789"/>
                <a:gd name="connsiteY11" fmla="*/ 56837 h 61054"/>
                <a:gd name="connsiteX12" fmla="*/ 36790 w 47789"/>
                <a:gd name="connsiteY12" fmla="*/ 60438 h 61054"/>
                <a:gd name="connsiteX13" fmla="*/ 28931 w 47789"/>
                <a:gd name="connsiteY13" fmla="*/ 60790 h 61054"/>
                <a:gd name="connsiteX14" fmla="*/ 28931 w 47789"/>
                <a:gd name="connsiteY14" fmla="*/ 60790 h 61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789" h="61054">
                  <a:moveTo>
                    <a:pt x="28931" y="60790"/>
                  </a:moveTo>
                  <a:cubicBezTo>
                    <a:pt x="28931" y="60790"/>
                    <a:pt x="6805" y="50617"/>
                    <a:pt x="194" y="15823"/>
                  </a:cubicBezTo>
                  <a:cubicBezTo>
                    <a:pt x="-368" y="12746"/>
                    <a:pt x="299" y="9555"/>
                    <a:pt x="2061" y="6974"/>
                  </a:cubicBezTo>
                  <a:cubicBezTo>
                    <a:pt x="3738" y="4497"/>
                    <a:pt x="6005" y="2497"/>
                    <a:pt x="8662" y="1145"/>
                  </a:cubicBezTo>
                  <a:lnTo>
                    <a:pt x="8662" y="1145"/>
                  </a:lnTo>
                  <a:cubicBezTo>
                    <a:pt x="10224" y="411"/>
                    <a:pt x="11920" y="21"/>
                    <a:pt x="13634" y="2"/>
                  </a:cubicBezTo>
                  <a:cubicBezTo>
                    <a:pt x="15358" y="-27"/>
                    <a:pt x="17063" y="325"/>
                    <a:pt x="18635" y="1011"/>
                  </a:cubicBezTo>
                  <a:cubicBezTo>
                    <a:pt x="20207" y="1707"/>
                    <a:pt x="21616" y="2726"/>
                    <a:pt x="22769" y="4012"/>
                  </a:cubicBezTo>
                  <a:cubicBezTo>
                    <a:pt x="23912" y="5288"/>
                    <a:pt x="24769" y="6802"/>
                    <a:pt x="25283" y="8441"/>
                  </a:cubicBezTo>
                  <a:cubicBezTo>
                    <a:pt x="28626" y="19004"/>
                    <a:pt x="35847" y="37644"/>
                    <a:pt x="47029" y="44255"/>
                  </a:cubicBezTo>
                  <a:cubicBezTo>
                    <a:pt x="47877" y="46426"/>
                    <a:pt x="48019" y="48808"/>
                    <a:pt x="47438" y="51065"/>
                  </a:cubicBezTo>
                  <a:cubicBezTo>
                    <a:pt x="46848" y="53323"/>
                    <a:pt x="45572" y="55342"/>
                    <a:pt x="43771" y="56837"/>
                  </a:cubicBezTo>
                  <a:cubicBezTo>
                    <a:pt x="41733" y="58523"/>
                    <a:pt x="39342" y="59752"/>
                    <a:pt x="36790" y="60438"/>
                  </a:cubicBezTo>
                  <a:cubicBezTo>
                    <a:pt x="34227" y="61114"/>
                    <a:pt x="31551" y="61238"/>
                    <a:pt x="28931" y="60790"/>
                  </a:cubicBezTo>
                  <a:lnTo>
                    <a:pt x="28931" y="60790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4" name="Freeform 163">
              <a:extLst>
                <a:ext uri="{FF2B5EF4-FFF2-40B4-BE49-F238E27FC236}">
                  <a16:creationId xmlns:a16="http://schemas.microsoft.com/office/drawing/2014/main" id="{E2A8C415-72D6-7843-975B-D61CC26546B7}"/>
                </a:ext>
              </a:extLst>
            </p:cNvPr>
            <p:cNvSpPr/>
            <p:nvPr/>
          </p:nvSpPr>
          <p:spPr>
            <a:xfrm>
              <a:off x="7048338" y="3691002"/>
              <a:ext cx="42371" cy="55741"/>
            </a:xfrm>
            <a:custGeom>
              <a:avLst/>
              <a:gdLst>
                <a:gd name="connsiteX0" fmla="*/ 21559 w 42371"/>
                <a:gd name="connsiteY0" fmla="*/ 55742 h 55741"/>
                <a:gd name="connsiteX1" fmla="*/ 194 w 42371"/>
                <a:gd name="connsiteY1" fmla="*/ 15823 h 55741"/>
                <a:gd name="connsiteX2" fmla="*/ 2061 w 42371"/>
                <a:gd name="connsiteY2" fmla="*/ 6974 h 55741"/>
                <a:gd name="connsiteX3" fmla="*/ 8662 w 42371"/>
                <a:gd name="connsiteY3" fmla="*/ 1145 h 55741"/>
                <a:gd name="connsiteX4" fmla="*/ 8662 w 42371"/>
                <a:gd name="connsiteY4" fmla="*/ 1145 h 55741"/>
                <a:gd name="connsiteX5" fmla="*/ 13634 w 42371"/>
                <a:gd name="connsiteY5" fmla="*/ 2 h 55741"/>
                <a:gd name="connsiteX6" fmla="*/ 18635 w 42371"/>
                <a:gd name="connsiteY6" fmla="*/ 1011 h 55741"/>
                <a:gd name="connsiteX7" fmla="*/ 22769 w 42371"/>
                <a:gd name="connsiteY7" fmla="*/ 4012 h 55741"/>
                <a:gd name="connsiteX8" fmla="*/ 25283 w 42371"/>
                <a:gd name="connsiteY8" fmla="*/ 8441 h 55741"/>
                <a:gd name="connsiteX9" fmla="*/ 42371 w 42371"/>
                <a:gd name="connsiteY9" fmla="*/ 40673 h 55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371" h="55741">
                  <a:moveTo>
                    <a:pt x="21559" y="55742"/>
                  </a:moveTo>
                  <a:cubicBezTo>
                    <a:pt x="10100" y="45255"/>
                    <a:pt x="2566" y="31177"/>
                    <a:pt x="194" y="15823"/>
                  </a:cubicBezTo>
                  <a:cubicBezTo>
                    <a:pt x="-368" y="12746"/>
                    <a:pt x="299" y="9555"/>
                    <a:pt x="2061" y="6974"/>
                  </a:cubicBezTo>
                  <a:cubicBezTo>
                    <a:pt x="3738" y="4497"/>
                    <a:pt x="6005" y="2497"/>
                    <a:pt x="8662" y="1145"/>
                  </a:cubicBezTo>
                  <a:lnTo>
                    <a:pt x="8662" y="1145"/>
                  </a:lnTo>
                  <a:cubicBezTo>
                    <a:pt x="10224" y="411"/>
                    <a:pt x="11920" y="21"/>
                    <a:pt x="13634" y="2"/>
                  </a:cubicBezTo>
                  <a:cubicBezTo>
                    <a:pt x="15358" y="-27"/>
                    <a:pt x="17063" y="325"/>
                    <a:pt x="18635" y="1011"/>
                  </a:cubicBezTo>
                  <a:cubicBezTo>
                    <a:pt x="20207" y="1707"/>
                    <a:pt x="21616" y="2726"/>
                    <a:pt x="22769" y="4012"/>
                  </a:cubicBezTo>
                  <a:cubicBezTo>
                    <a:pt x="23912" y="5288"/>
                    <a:pt x="24769" y="6802"/>
                    <a:pt x="25283" y="8441"/>
                  </a:cubicBezTo>
                  <a:cubicBezTo>
                    <a:pt x="28550" y="20309"/>
                    <a:pt x="34380" y="31320"/>
                    <a:pt x="42371" y="40673"/>
                  </a:cubicBezTo>
                </a:path>
              </a:pathLst>
            </a:custGeom>
            <a:noFill/>
            <a:ln w="2858" cap="rnd">
              <a:solidFill>
                <a:srgbClr val="A50F2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DA06309F-07C6-B64D-8B72-F7440572F94D}"/>
                </a:ext>
              </a:extLst>
            </p:cNvPr>
            <p:cNvSpPr/>
            <p:nvPr/>
          </p:nvSpPr>
          <p:spPr>
            <a:xfrm>
              <a:off x="7069550" y="3679116"/>
              <a:ext cx="47788" cy="61055"/>
            </a:xfrm>
            <a:custGeom>
              <a:avLst/>
              <a:gdLst>
                <a:gd name="connsiteX0" fmla="*/ 28931 w 47788"/>
                <a:gd name="connsiteY0" fmla="*/ 60799 h 61055"/>
                <a:gd name="connsiteX1" fmla="*/ 195 w 47788"/>
                <a:gd name="connsiteY1" fmla="*/ 15831 h 61055"/>
                <a:gd name="connsiteX2" fmla="*/ 2052 w 47788"/>
                <a:gd name="connsiteY2" fmla="*/ 6973 h 61055"/>
                <a:gd name="connsiteX3" fmla="*/ 8653 w 47788"/>
                <a:gd name="connsiteY3" fmla="*/ 1144 h 61055"/>
                <a:gd name="connsiteX4" fmla="*/ 8653 w 47788"/>
                <a:gd name="connsiteY4" fmla="*/ 1144 h 61055"/>
                <a:gd name="connsiteX5" fmla="*/ 13625 w 47788"/>
                <a:gd name="connsiteY5" fmla="*/ 1 h 61055"/>
                <a:gd name="connsiteX6" fmla="*/ 18625 w 47788"/>
                <a:gd name="connsiteY6" fmla="*/ 1020 h 61055"/>
                <a:gd name="connsiteX7" fmla="*/ 22759 w 47788"/>
                <a:gd name="connsiteY7" fmla="*/ 4011 h 61055"/>
                <a:gd name="connsiteX8" fmla="*/ 25274 w 47788"/>
                <a:gd name="connsiteY8" fmla="*/ 8449 h 61055"/>
                <a:gd name="connsiteX9" fmla="*/ 47029 w 47788"/>
                <a:gd name="connsiteY9" fmla="*/ 44254 h 61055"/>
                <a:gd name="connsiteX10" fmla="*/ 47448 w 47788"/>
                <a:gd name="connsiteY10" fmla="*/ 51055 h 61055"/>
                <a:gd name="connsiteX11" fmla="*/ 43838 w 47788"/>
                <a:gd name="connsiteY11" fmla="*/ 56836 h 61055"/>
                <a:gd name="connsiteX12" fmla="*/ 36818 w 47788"/>
                <a:gd name="connsiteY12" fmla="*/ 60427 h 61055"/>
                <a:gd name="connsiteX13" fmla="*/ 28931 w 47788"/>
                <a:gd name="connsiteY13" fmla="*/ 60799 h 61055"/>
                <a:gd name="connsiteX14" fmla="*/ 28931 w 47788"/>
                <a:gd name="connsiteY14" fmla="*/ 60799 h 61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788" h="61055">
                  <a:moveTo>
                    <a:pt x="28931" y="60799"/>
                  </a:moveTo>
                  <a:cubicBezTo>
                    <a:pt x="28931" y="60799"/>
                    <a:pt x="6872" y="50702"/>
                    <a:pt x="195" y="15831"/>
                  </a:cubicBezTo>
                  <a:cubicBezTo>
                    <a:pt x="-367" y="12745"/>
                    <a:pt x="299" y="9564"/>
                    <a:pt x="2052" y="6973"/>
                  </a:cubicBezTo>
                  <a:cubicBezTo>
                    <a:pt x="3728" y="4506"/>
                    <a:pt x="5995" y="2496"/>
                    <a:pt x="8653" y="1144"/>
                  </a:cubicBezTo>
                  <a:lnTo>
                    <a:pt x="8653" y="1144"/>
                  </a:lnTo>
                  <a:cubicBezTo>
                    <a:pt x="10215" y="410"/>
                    <a:pt x="11910" y="20"/>
                    <a:pt x="13625" y="1"/>
                  </a:cubicBezTo>
                  <a:cubicBezTo>
                    <a:pt x="15349" y="-18"/>
                    <a:pt x="17054" y="325"/>
                    <a:pt x="18625" y="1020"/>
                  </a:cubicBezTo>
                  <a:cubicBezTo>
                    <a:pt x="20207" y="1706"/>
                    <a:pt x="21616" y="2734"/>
                    <a:pt x="22759" y="4011"/>
                  </a:cubicBezTo>
                  <a:cubicBezTo>
                    <a:pt x="23902" y="5297"/>
                    <a:pt x="24769" y="6811"/>
                    <a:pt x="25274" y="8449"/>
                  </a:cubicBezTo>
                  <a:cubicBezTo>
                    <a:pt x="28617" y="19013"/>
                    <a:pt x="35837" y="37653"/>
                    <a:pt x="47029" y="44254"/>
                  </a:cubicBezTo>
                  <a:cubicBezTo>
                    <a:pt x="47867" y="46426"/>
                    <a:pt x="48020" y="48797"/>
                    <a:pt x="47448" y="51055"/>
                  </a:cubicBezTo>
                  <a:cubicBezTo>
                    <a:pt x="46877" y="53312"/>
                    <a:pt x="45610" y="55331"/>
                    <a:pt x="43838" y="56836"/>
                  </a:cubicBezTo>
                  <a:cubicBezTo>
                    <a:pt x="41781" y="58522"/>
                    <a:pt x="39390" y="59751"/>
                    <a:pt x="36818" y="60427"/>
                  </a:cubicBezTo>
                  <a:cubicBezTo>
                    <a:pt x="34237" y="61113"/>
                    <a:pt x="31551" y="61237"/>
                    <a:pt x="28931" y="60799"/>
                  </a:cubicBezTo>
                  <a:lnTo>
                    <a:pt x="28931" y="60799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id="{0A940E1F-101D-5044-85AC-9D3581FBF1F8}"/>
                </a:ext>
              </a:extLst>
            </p:cNvPr>
            <p:cNvSpPr/>
            <p:nvPr/>
          </p:nvSpPr>
          <p:spPr>
            <a:xfrm>
              <a:off x="7069550" y="3678801"/>
              <a:ext cx="37704" cy="54664"/>
            </a:xfrm>
            <a:custGeom>
              <a:avLst/>
              <a:gdLst>
                <a:gd name="connsiteX0" fmla="*/ 20073 w 37704"/>
                <a:gd name="connsiteY0" fmla="*/ 54665 h 54664"/>
                <a:gd name="connsiteX1" fmla="*/ 195 w 37704"/>
                <a:gd name="connsiteY1" fmla="*/ 15831 h 54664"/>
                <a:gd name="connsiteX2" fmla="*/ 2052 w 37704"/>
                <a:gd name="connsiteY2" fmla="*/ 6973 h 54664"/>
                <a:gd name="connsiteX3" fmla="*/ 8653 w 37704"/>
                <a:gd name="connsiteY3" fmla="*/ 1153 h 54664"/>
                <a:gd name="connsiteX4" fmla="*/ 8653 w 37704"/>
                <a:gd name="connsiteY4" fmla="*/ 1153 h 54664"/>
                <a:gd name="connsiteX5" fmla="*/ 13625 w 37704"/>
                <a:gd name="connsiteY5" fmla="*/ 1 h 54664"/>
                <a:gd name="connsiteX6" fmla="*/ 18625 w 37704"/>
                <a:gd name="connsiteY6" fmla="*/ 1020 h 54664"/>
                <a:gd name="connsiteX7" fmla="*/ 22759 w 37704"/>
                <a:gd name="connsiteY7" fmla="*/ 4020 h 54664"/>
                <a:gd name="connsiteX8" fmla="*/ 25274 w 37704"/>
                <a:gd name="connsiteY8" fmla="*/ 8449 h 54664"/>
                <a:gd name="connsiteX9" fmla="*/ 37704 w 37704"/>
                <a:gd name="connsiteY9" fmla="*/ 35167 h 5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704" h="54664">
                  <a:moveTo>
                    <a:pt x="20073" y="54665"/>
                  </a:moveTo>
                  <a:cubicBezTo>
                    <a:pt x="9358" y="44254"/>
                    <a:pt x="2366" y="30614"/>
                    <a:pt x="195" y="15831"/>
                  </a:cubicBezTo>
                  <a:cubicBezTo>
                    <a:pt x="-367" y="12745"/>
                    <a:pt x="299" y="9573"/>
                    <a:pt x="2052" y="6973"/>
                  </a:cubicBezTo>
                  <a:cubicBezTo>
                    <a:pt x="3728" y="4506"/>
                    <a:pt x="5995" y="2506"/>
                    <a:pt x="8653" y="1153"/>
                  </a:cubicBezTo>
                  <a:lnTo>
                    <a:pt x="8653" y="1153"/>
                  </a:lnTo>
                  <a:cubicBezTo>
                    <a:pt x="10215" y="420"/>
                    <a:pt x="11910" y="29"/>
                    <a:pt x="13625" y="1"/>
                  </a:cubicBezTo>
                  <a:cubicBezTo>
                    <a:pt x="15349" y="-18"/>
                    <a:pt x="17054" y="325"/>
                    <a:pt x="18625" y="1020"/>
                  </a:cubicBezTo>
                  <a:cubicBezTo>
                    <a:pt x="20207" y="1715"/>
                    <a:pt x="21616" y="2734"/>
                    <a:pt x="22759" y="4020"/>
                  </a:cubicBezTo>
                  <a:cubicBezTo>
                    <a:pt x="23902" y="5297"/>
                    <a:pt x="24769" y="6811"/>
                    <a:pt x="25274" y="8449"/>
                  </a:cubicBezTo>
                  <a:cubicBezTo>
                    <a:pt x="28084" y="17917"/>
                    <a:pt x="32275" y="26928"/>
                    <a:pt x="37704" y="35167"/>
                  </a:cubicBezTo>
                </a:path>
              </a:pathLst>
            </a:custGeom>
            <a:noFill/>
            <a:ln w="2858" cap="rnd">
              <a:solidFill>
                <a:srgbClr val="A50F2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89D165D5-1239-DE47-8B28-D9BC5B0DA5A9}"/>
                </a:ext>
              </a:extLst>
            </p:cNvPr>
            <p:cNvSpPr/>
            <p:nvPr/>
          </p:nvSpPr>
          <p:spPr>
            <a:xfrm>
              <a:off x="7110826" y="3661238"/>
              <a:ext cx="16773" cy="26555"/>
            </a:xfrm>
            <a:custGeom>
              <a:avLst/>
              <a:gdLst>
                <a:gd name="connsiteX0" fmla="*/ 0 w 16773"/>
                <a:gd name="connsiteY0" fmla="*/ 0 h 26555"/>
                <a:gd name="connsiteX1" fmla="*/ 16774 w 16773"/>
                <a:gd name="connsiteY1" fmla="*/ 26556 h 26555"/>
                <a:gd name="connsiteX2" fmla="*/ 15145 w 16773"/>
                <a:gd name="connsiteY2" fmla="*/ 18717 h 26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73" h="26555">
                  <a:moveTo>
                    <a:pt x="0" y="0"/>
                  </a:moveTo>
                  <a:lnTo>
                    <a:pt x="16774" y="26556"/>
                  </a:lnTo>
                  <a:lnTo>
                    <a:pt x="15145" y="18717"/>
                  </a:lnTo>
                </a:path>
              </a:pathLst>
            </a:custGeom>
            <a:noFill/>
            <a:ln w="2858" cap="rnd">
              <a:solidFill>
                <a:srgbClr val="A50F2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8" name="Freeform 167">
              <a:extLst>
                <a:ext uri="{FF2B5EF4-FFF2-40B4-BE49-F238E27FC236}">
                  <a16:creationId xmlns:a16="http://schemas.microsoft.com/office/drawing/2014/main" id="{F1ED7B60-1A4A-4D44-ADEE-4C8DA0CEA8F8}"/>
                </a:ext>
              </a:extLst>
            </p:cNvPr>
            <p:cNvSpPr/>
            <p:nvPr/>
          </p:nvSpPr>
          <p:spPr>
            <a:xfrm>
              <a:off x="7347432" y="3901154"/>
              <a:ext cx="74537" cy="113471"/>
            </a:xfrm>
            <a:custGeom>
              <a:avLst/>
              <a:gdLst>
                <a:gd name="connsiteX0" fmla="*/ 204 w 74537"/>
                <a:gd name="connsiteY0" fmla="*/ 21050 h 113471"/>
                <a:gd name="connsiteX1" fmla="*/ 20169 w 74537"/>
                <a:gd name="connsiteY1" fmla="*/ 0 h 113471"/>
                <a:gd name="connsiteX2" fmla="*/ 74537 w 74537"/>
                <a:gd name="connsiteY2" fmla="*/ 94288 h 113471"/>
                <a:gd name="connsiteX3" fmla="*/ 51230 w 74537"/>
                <a:gd name="connsiteY3" fmla="*/ 113471 h 113471"/>
                <a:gd name="connsiteX4" fmla="*/ 204 w 74537"/>
                <a:gd name="connsiteY4" fmla="*/ 21050 h 11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37" h="113471">
                  <a:moveTo>
                    <a:pt x="204" y="21050"/>
                  </a:moveTo>
                  <a:lnTo>
                    <a:pt x="20169" y="0"/>
                  </a:lnTo>
                  <a:lnTo>
                    <a:pt x="74537" y="94288"/>
                  </a:lnTo>
                  <a:lnTo>
                    <a:pt x="51230" y="113471"/>
                  </a:lnTo>
                  <a:cubicBezTo>
                    <a:pt x="51230" y="113471"/>
                    <a:pt x="-3758" y="75724"/>
                    <a:pt x="204" y="21050"/>
                  </a:cubicBezTo>
                  <a:close/>
                </a:path>
              </a:pathLst>
            </a:custGeom>
            <a:solidFill>
              <a:srgbClr val="D665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9" name="Freeform 168">
              <a:extLst>
                <a:ext uri="{FF2B5EF4-FFF2-40B4-BE49-F238E27FC236}">
                  <a16:creationId xmlns:a16="http://schemas.microsoft.com/office/drawing/2014/main" id="{16409C60-BFB1-2845-85DD-738E11FE3AD1}"/>
                </a:ext>
              </a:extLst>
            </p:cNvPr>
            <p:cNvSpPr/>
            <p:nvPr/>
          </p:nvSpPr>
          <p:spPr>
            <a:xfrm>
              <a:off x="7362552" y="3679132"/>
              <a:ext cx="332408" cy="348304"/>
            </a:xfrm>
            <a:custGeom>
              <a:avLst/>
              <a:gdLst>
                <a:gd name="connsiteX0" fmla="*/ 0 w 332408"/>
                <a:gd name="connsiteY0" fmla="*/ 208506 h 348304"/>
                <a:gd name="connsiteX1" fmla="*/ 78600 w 332408"/>
                <a:gd name="connsiteY1" fmla="*/ 348304 h 348304"/>
                <a:gd name="connsiteX2" fmla="*/ 314630 w 332408"/>
                <a:gd name="connsiteY2" fmla="*/ 121047 h 348304"/>
                <a:gd name="connsiteX3" fmla="*/ 300733 w 332408"/>
                <a:gd name="connsiteY3" fmla="*/ 11614 h 348304"/>
                <a:gd name="connsiteX4" fmla="*/ 147485 w 332408"/>
                <a:gd name="connsiteY4" fmla="*/ 60859 h 348304"/>
                <a:gd name="connsiteX5" fmla="*/ 0 w 332408"/>
                <a:gd name="connsiteY5" fmla="*/ 208506 h 34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408" h="348304">
                  <a:moveTo>
                    <a:pt x="0" y="208506"/>
                  </a:moveTo>
                  <a:cubicBezTo>
                    <a:pt x="0" y="208506"/>
                    <a:pt x="11878" y="306985"/>
                    <a:pt x="78600" y="348304"/>
                  </a:cubicBezTo>
                  <a:cubicBezTo>
                    <a:pt x="78600" y="348304"/>
                    <a:pt x="252889" y="251530"/>
                    <a:pt x="314630" y="121047"/>
                  </a:cubicBezTo>
                  <a:cubicBezTo>
                    <a:pt x="314630" y="121047"/>
                    <a:pt x="362712" y="68002"/>
                    <a:pt x="300733" y="11614"/>
                  </a:cubicBezTo>
                  <a:cubicBezTo>
                    <a:pt x="300733" y="11614"/>
                    <a:pt x="231991" y="-35763"/>
                    <a:pt x="147485" y="60859"/>
                  </a:cubicBezTo>
                  <a:cubicBezTo>
                    <a:pt x="102232" y="113827"/>
                    <a:pt x="52921" y="163195"/>
                    <a:pt x="0" y="208506"/>
                  </a:cubicBezTo>
                  <a:close/>
                </a:path>
              </a:pathLst>
            </a:custGeom>
            <a:solidFill>
              <a:srgbClr val="79C4B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849F7C74-DA01-164D-8EBB-F02A9831EA26}"/>
                </a:ext>
              </a:extLst>
            </p:cNvPr>
            <p:cNvSpPr/>
            <p:nvPr/>
          </p:nvSpPr>
          <p:spPr>
            <a:xfrm>
              <a:off x="7544604" y="4107751"/>
              <a:ext cx="291179" cy="1346"/>
            </a:xfrm>
            <a:custGeom>
              <a:avLst/>
              <a:gdLst>
                <a:gd name="connsiteX0" fmla="*/ 291179 w 291179"/>
                <a:gd name="connsiteY0" fmla="*/ 0 h 1346"/>
                <a:gd name="connsiteX1" fmla="*/ 0 w 291179"/>
                <a:gd name="connsiteY1" fmla="*/ 0 h 1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1179" h="1346">
                  <a:moveTo>
                    <a:pt x="291179" y="0"/>
                  </a:moveTo>
                  <a:cubicBezTo>
                    <a:pt x="291179" y="0"/>
                    <a:pt x="157277" y="3029"/>
                    <a:pt x="0" y="0"/>
                  </a:cubicBezTo>
                </a:path>
              </a:pathLst>
            </a:custGeom>
            <a:noFill/>
            <a:ln w="381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1" name="Freeform 170">
              <a:extLst>
                <a:ext uri="{FF2B5EF4-FFF2-40B4-BE49-F238E27FC236}">
                  <a16:creationId xmlns:a16="http://schemas.microsoft.com/office/drawing/2014/main" id="{44D2CFC0-C795-D64B-9DE2-E8FA9C62C743}"/>
                </a:ext>
              </a:extLst>
            </p:cNvPr>
            <p:cNvSpPr/>
            <p:nvPr/>
          </p:nvSpPr>
          <p:spPr>
            <a:xfrm>
              <a:off x="7533888" y="4084996"/>
              <a:ext cx="285892" cy="38833"/>
            </a:xfrm>
            <a:custGeom>
              <a:avLst/>
              <a:gdLst>
                <a:gd name="connsiteX0" fmla="*/ 285893 w 285892"/>
                <a:gd name="connsiteY0" fmla="*/ 1629 h 38833"/>
                <a:gd name="connsiteX1" fmla="*/ 8849 w 285892"/>
                <a:gd name="connsiteY1" fmla="*/ 0 h 38833"/>
                <a:gd name="connsiteX2" fmla="*/ 0 w 285892"/>
                <a:gd name="connsiteY2" fmla="*/ 38833 h 38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892" h="38833">
                  <a:moveTo>
                    <a:pt x="285893" y="1629"/>
                  </a:moveTo>
                  <a:cubicBezTo>
                    <a:pt x="285893" y="1629"/>
                    <a:pt x="156105" y="4582"/>
                    <a:pt x="8849" y="0"/>
                  </a:cubicBezTo>
                  <a:lnTo>
                    <a:pt x="0" y="38833"/>
                  </a:lnTo>
                </a:path>
              </a:pathLst>
            </a:custGeom>
            <a:noFill/>
            <a:ln w="381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2" name="Freeform 171">
              <a:extLst>
                <a:ext uri="{FF2B5EF4-FFF2-40B4-BE49-F238E27FC236}">
                  <a16:creationId xmlns:a16="http://schemas.microsoft.com/office/drawing/2014/main" id="{8A1DD5BA-21D8-2242-B04E-D262A7C8CEC8}"/>
                </a:ext>
              </a:extLst>
            </p:cNvPr>
            <p:cNvSpPr/>
            <p:nvPr/>
          </p:nvSpPr>
          <p:spPr>
            <a:xfrm>
              <a:off x="7573960" y="4132678"/>
              <a:ext cx="85439" cy="93202"/>
            </a:xfrm>
            <a:custGeom>
              <a:avLst/>
              <a:gdLst>
                <a:gd name="connsiteX0" fmla="*/ 0 w 85439"/>
                <a:gd name="connsiteY0" fmla="*/ 0 h 93202"/>
                <a:gd name="connsiteX1" fmla="*/ 85439 w 85439"/>
                <a:gd name="connsiteY1" fmla="*/ 93202 h 93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439" h="93202">
                  <a:moveTo>
                    <a:pt x="0" y="0"/>
                  </a:moveTo>
                  <a:cubicBezTo>
                    <a:pt x="0" y="0"/>
                    <a:pt x="72857" y="77667"/>
                    <a:pt x="85439" y="93202"/>
                  </a:cubicBezTo>
                </a:path>
              </a:pathLst>
            </a:custGeom>
            <a:noFill/>
            <a:ln w="381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3" name="Freeform 172">
              <a:extLst>
                <a:ext uri="{FF2B5EF4-FFF2-40B4-BE49-F238E27FC236}">
                  <a16:creationId xmlns:a16="http://schemas.microsoft.com/office/drawing/2014/main" id="{47420CB3-75BA-074D-8B17-FA080CDC4143}"/>
                </a:ext>
              </a:extLst>
            </p:cNvPr>
            <p:cNvSpPr/>
            <p:nvPr/>
          </p:nvSpPr>
          <p:spPr>
            <a:xfrm>
              <a:off x="7502894" y="3859368"/>
              <a:ext cx="137702" cy="128225"/>
            </a:xfrm>
            <a:custGeom>
              <a:avLst/>
              <a:gdLst>
                <a:gd name="connsiteX0" fmla="*/ 0 w 137702"/>
                <a:gd name="connsiteY0" fmla="*/ 128226 h 128225"/>
                <a:gd name="connsiteX1" fmla="*/ 137703 w 137702"/>
                <a:gd name="connsiteY1" fmla="*/ 0 h 12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702" h="128225">
                  <a:moveTo>
                    <a:pt x="0" y="128226"/>
                  </a:moveTo>
                  <a:cubicBezTo>
                    <a:pt x="0" y="128226"/>
                    <a:pt x="100965" y="59179"/>
                    <a:pt x="137703" y="0"/>
                  </a:cubicBezTo>
                </a:path>
              </a:pathLst>
            </a:custGeom>
            <a:noFill/>
            <a:ln w="381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4" name="Freeform 173">
              <a:extLst>
                <a:ext uri="{FF2B5EF4-FFF2-40B4-BE49-F238E27FC236}">
                  <a16:creationId xmlns:a16="http://schemas.microsoft.com/office/drawing/2014/main" id="{2A9CA695-40BF-AE4A-B2D2-A3FBF2146690}"/>
                </a:ext>
              </a:extLst>
            </p:cNvPr>
            <p:cNvSpPr/>
            <p:nvPr/>
          </p:nvSpPr>
          <p:spPr>
            <a:xfrm>
              <a:off x="5732606" y="4083986"/>
              <a:ext cx="2385726" cy="136769"/>
            </a:xfrm>
            <a:custGeom>
              <a:avLst/>
              <a:gdLst>
                <a:gd name="connsiteX0" fmla="*/ 2385727 w 2385726"/>
                <a:gd name="connsiteY0" fmla="*/ 0 h 136769"/>
                <a:gd name="connsiteX1" fmla="*/ 0 w 2385726"/>
                <a:gd name="connsiteY1" fmla="*/ 0 h 136769"/>
                <a:gd name="connsiteX2" fmla="*/ 0 w 2385726"/>
                <a:gd name="connsiteY2" fmla="*/ 136770 h 136769"/>
                <a:gd name="connsiteX3" fmla="*/ 2385727 w 2385726"/>
                <a:gd name="connsiteY3" fmla="*/ 136770 h 136769"/>
                <a:gd name="connsiteX4" fmla="*/ 2385727 w 2385726"/>
                <a:gd name="connsiteY4" fmla="*/ 0 h 136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5726" h="136769">
                  <a:moveTo>
                    <a:pt x="2385727" y="0"/>
                  </a:moveTo>
                  <a:lnTo>
                    <a:pt x="0" y="0"/>
                  </a:lnTo>
                  <a:lnTo>
                    <a:pt x="0" y="136770"/>
                  </a:lnTo>
                  <a:lnTo>
                    <a:pt x="2385727" y="136770"/>
                  </a:lnTo>
                  <a:lnTo>
                    <a:pt x="2385727" y="0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5" name="Freeform 174">
              <a:extLst>
                <a:ext uri="{FF2B5EF4-FFF2-40B4-BE49-F238E27FC236}">
                  <a16:creationId xmlns:a16="http://schemas.microsoft.com/office/drawing/2014/main" id="{B6B0E215-98CC-564A-8EB3-480361C14B24}"/>
                </a:ext>
              </a:extLst>
            </p:cNvPr>
            <p:cNvSpPr/>
            <p:nvPr/>
          </p:nvSpPr>
          <p:spPr>
            <a:xfrm>
              <a:off x="5732606" y="4955495"/>
              <a:ext cx="2385726" cy="46758"/>
            </a:xfrm>
            <a:custGeom>
              <a:avLst/>
              <a:gdLst>
                <a:gd name="connsiteX0" fmla="*/ 2385727 w 2385726"/>
                <a:gd name="connsiteY0" fmla="*/ 0 h 46758"/>
                <a:gd name="connsiteX1" fmla="*/ 0 w 2385726"/>
                <a:gd name="connsiteY1" fmla="*/ 0 h 46758"/>
                <a:gd name="connsiteX2" fmla="*/ 0 w 2385726"/>
                <a:gd name="connsiteY2" fmla="*/ 46758 h 46758"/>
                <a:gd name="connsiteX3" fmla="*/ 2385727 w 2385726"/>
                <a:gd name="connsiteY3" fmla="*/ 46758 h 46758"/>
                <a:gd name="connsiteX4" fmla="*/ 2385727 w 2385726"/>
                <a:gd name="connsiteY4" fmla="*/ 0 h 4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5726" h="46758">
                  <a:moveTo>
                    <a:pt x="2385727" y="0"/>
                  </a:moveTo>
                  <a:lnTo>
                    <a:pt x="0" y="0"/>
                  </a:lnTo>
                  <a:lnTo>
                    <a:pt x="0" y="46758"/>
                  </a:lnTo>
                  <a:lnTo>
                    <a:pt x="2385727" y="46758"/>
                  </a:lnTo>
                  <a:lnTo>
                    <a:pt x="2385727" y="0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6" name="Freeform 175">
              <a:extLst>
                <a:ext uri="{FF2B5EF4-FFF2-40B4-BE49-F238E27FC236}">
                  <a16:creationId xmlns:a16="http://schemas.microsoft.com/office/drawing/2014/main" id="{01A56743-BE45-0643-B4E8-220F744CA3D8}"/>
                </a:ext>
              </a:extLst>
            </p:cNvPr>
            <p:cNvSpPr/>
            <p:nvPr/>
          </p:nvSpPr>
          <p:spPr>
            <a:xfrm>
              <a:off x="7314632" y="3888333"/>
              <a:ext cx="77666" cy="195110"/>
            </a:xfrm>
            <a:custGeom>
              <a:avLst/>
              <a:gdLst>
                <a:gd name="connsiteX0" fmla="*/ 0 w 77666"/>
                <a:gd name="connsiteY0" fmla="*/ 0 h 195110"/>
                <a:gd name="connsiteX1" fmla="*/ 77667 w 77666"/>
                <a:gd name="connsiteY1" fmla="*/ 0 h 195110"/>
                <a:gd name="connsiteX2" fmla="*/ 77667 w 77666"/>
                <a:gd name="connsiteY2" fmla="*/ 184699 h 195110"/>
                <a:gd name="connsiteX3" fmla="*/ 74619 w 77666"/>
                <a:gd name="connsiteY3" fmla="*/ 192062 h 195110"/>
                <a:gd name="connsiteX4" fmla="*/ 67256 w 77666"/>
                <a:gd name="connsiteY4" fmla="*/ 195110 h 195110"/>
                <a:gd name="connsiteX5" fmla="*/ 10401 w 77666"/>
                <a:gd name="connsiteY5" fmla="*/ 195110 h 195110"/>
                <a:gd name="connsiteX6" fmla="*/ 3048 w 77666"/>
                <a:gd name="connsiteY6" fmla="*/ 192062 h 195110"/>
                <a:gd name="connsiteX7" fmla="*/ 0 w 77666"/>
                <a:gd name="connsiteY7" fmla="*/ 184699 h 195110"/>
                <a:gd name="connsiteX8" fmla="*/ 0 w 77666"/>
                <a:gd name="connsiteY8" fmla="*/ 0 h 19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66" h="195110">
                  <a:moveTo>
                    <a:pt x="0" y="0"/>
                  </a:moveTo>
                  <a:lnTo>
                    <a:pt x="77667" y="0"/>
                  </a:lnTo>
                  <a:lnTo>
                    <a:pt x="77667" y="184699"/>
                  </a:lnTo>
                  <a:cubicBezTo>
                    <a:pt x="77667" y="187462"/>
                    <a:pt x="76571" y="190109"/>
                    <a:pt x="74619" y="192062"/>
                  </a:cubicBezTo>
                  <a:cubicBezTo>
                    <a:pt x="72666" y="194005"/>
                    <a:pt x="70018" y="195110"/>
                    <a:pt x="67256" y="195110"/>
                  </a:cubicBezTo>
                  <a:lnTo>
                    <a:pt x="10401" y="195110"/>
                  </a:lnTo>
                  <a:cubicBezTo>
                    <a:pt x="7639" y="195110"/>
                    <a:pt x="5001" y="194005"/>
                    <a:pt x="3048" y="192062"/>
                  </a:cubicBezTo>
                  <a:cubicBezTo>
                    <a:pt x="1095" y="190109"/>
                    <a:pt x="0" y="187462"/>
                    <a:pt x="0" y="1846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FC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7" name="Freeform 176">
              <a:extLst>
                <a:ext uri="{FF2B5EF4-FFF2-40B4-BE49-F238E27FC236}">
                  <a16:creationId xmlns:a16="http://schemas.microsoft.com/office/drawing/2014/main" id="{AE397B04-92B8-0045-A2E4-CC75D3779D3A}"/>
                </a:ext>
              </a:extLst>
            </p:cNvPr>
            <p:cNvSpPr/>
            <p:nvPr/>
          </p:nvSpPr>
          <p:spPr>
            <a:xfrm>
              <a:off x="7322624" y="3967492"/>
              <a:ext cx="62522" cy="104454"/>
            </a:xfrm>
            <a:custGeom>
              <a:avLst/>
              <a:gdLst>
                <a:gd name="connsiteX0" fmla="*/ 31071 w 62522"/>
                <a:gd name="connsiteY0" fmla="*/ 3718 h 104454"/>
                <a:gd name="connsiteX1" fmla="*/ 0 w 62522"/>
                <a:gd name="connsiteY1" fmla="*/ 2708 h 104454"/>
                <a:gd name="connsiteX2" fmla="*/ 0 w 62522"/>
                <a:gd name="connsiteY2" fmla="*/ 101816 h 104454"/>
                <a:gd name="connsiteX3" fmla="*/ 781 w 62522"/>
                <a:gd name="connsiteY3" fmla="*/ 103683 h 104454"/>
                <a:gd name="connsiteX4" fmla="*/ 2648 w 62522"/>
                <a:gd name="connsiteY4" fmla="*/ 104454 h 104454"/>
                <a:gd name="connsiteX5" fmla="*/ 59884 w 62522"/>
                <a:gd name="connsiteY5" fmla="*/ 104454 h 104454"/>
                <a:gd name="connsiteX6" fmla="*/ 61722 w 62522"/>
                <a:gd name="connsiteY6" fmla="*/ 103702 h 104454"/>
                <a:gd name="connsiteX7" fmla="*/ 62522 w 62522"/>
                <a:gd name="connsiteY7" fmla="*/ 101892 h 104454"/>
                <a:gd name="connsiteX8" fmla="*/ 62522 w 62522"/>
                <a:gd name="connsiteY8" fmla="*/ 4261 h 104454"/>
                <a:gd name="connsiteX9" fmla="*/ 31071 w 62522"/>
                <a:gd name="connsiteY9" fmla="*/ 3718 h 10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522" h="104454">
                  <a:moveTo>
                    <a:pt x="31071" y="3718"/>
                  </a:moveTo>
                  <a:cubicBezTo>
                    <a:pt x="22136" y="2470"/>
                    <a:pt x="10563" y="-3350"/>
                    <a:pt x="0" y="2708"/>
                  </a:cubicBezTo>
                  <a:lnTo>
                    <a:pt x="0" y="101816"/>
                  </a:lnTo>
                  <a:cubicBezTo>
                    <a:pt x="0" y="102511"/>
                    <a:pt x="286" y="103187"/>
                    <a:pt x="781" y="103683"/>
                  </a:cubicBezTo>
                  <a:cubicBezTo>
                    <a:pt x="1276" y="104178"/>
                    <a:pt x="1943" y="104454"/>
                    <a:pt x="2648" y="104454"/>
                  </a:cubicBezTo>
                  <a:lnTo>
                    <a:pt x="59884" y="104454"/>
                  </a:lnTo>
                  <a:cubicBezTo>
                    <a:pt x="60570" y="104454"/>
                    <a:pt x="61236" y="104187"/>
                    <a:pt x="61722" y="103702"/>
                  </a:cubicBezTo>
                  <a:cubicBezTo>
                    <a:pt x="62217" y="103225"/>
                    <a:pt x="62503" y="102578"/>
                    <a:pt x="62522" y="101892"/>
                  </a:cubicBezTo>
                  <a:lnTo>
                    <a:pt x="62522" y="4261"/>
                  </a:lnTo>
                  <a:cubicBezTo>
                    <a:pt x="50797" y="11404"/>
                    <a:pt x="39929" y="5032"/>
                    <a:pt x="31071" y="3718"/>
                  </a:cubicBezTo>
                  <a:close/>
                </a:path>
              </a:pathLst>
            </a:custGeom>
            <a:solidFill>
              <a:srgbClr val="F75C3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grpSp>
          <p:nvGrpSpPr>
            <p:cNvPr id="178" name="Graphic 1">
              <a:extLst>
                <a:ext uri="{FF2B5EF4-FFF2-40B4-BE49-F238E27FC236}">
                  <a16:creationId xmlns:a16="http://schemas.microsoft.com/office/drawing/2014/main" id="{2582FB62-5783-E144-A8C5-B7A5E12B60E3}"/>
                </a:ext>
              </a:extLst>
            </p:cNvPr>
            <p:cNvGrpSpPr/>
            <p:nvPr/>
          </p:nvGrpSpPr>
          <p:grpSpPr>
            <a:xfrm>
              <a:off x="7328129" y="3907516"/>
              <a:ext cx="59312" cy="87439"/>
              <a:chOff x="7328129" y="3907516"/>
              <a:chExt cx="59312" cy="87439"/>
            </a:xfrm>
            <a:solidFill>
              <a:srgbClr val="FFFFFF">
                <a:alpha val="50000"/>
              </a:srgbClr>
            </a:solidFill>
          </p:grpSpPr>
          <p:sp>
            <p:nvSpPr>
              <p:cNvPr id="179" name="Freeform 178">
                <a:extLst>
                  <a:ext uri="{FF2B5EF4-FFF2-40B4-BE49-F238E27FC236}">
                    <a16:creationId xmlns:a16="http://schemas.microsoft.com/office/drawing/2014/main" id="{6DD6B4DE-EAA9-B240-B552-A272645B469F}"/>
                  </a:ext>
                </a:extLst>
              </p:cNvPr>
              <p:cNvSpPr/>
              <p:nvPr/>
            </p:nvSpPr>
            <p:spPr>
              <a:xfrm>
                <a:off x="7328129" y="3907516"/>
                <a:ext cx="37690" cy="82315"/>
              </a:xfrm>
              <a:custGeom>
                <a:avLst/>
                <a:gdLst>
                  <a:gd name="connsiteX0" fmla="*/ 18498 w 37690"/>
                  <a:gd name="connsiteY0" fmla="*/ 0 h 82315"/>
                  <a:gd name="connsiteX1" fmla="*/ 0 w 37690"/>
                  <a:gd name="connsiteY1" fmla="*/ 77753 h 82315"/>
                  <a:gd name="connsiteX2" fmla="*/ 19193 w 37690"/>
                  <a:gd name="connsiteY2" fmla="*/ 82315 h 82315"/>
                  <a:gd name="connsiteX3" fmla="*/ 37690 w 37690"/>
                  <a:gd name="connsiteY3" fmla="*/ 4572 h 82315"/>
                  <a:gd name="connsiteX4" fmla="*/ 18498 w 37690"/>
                  <a:gd name="connsiteY4" fmla="*/ 0 h 82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90" h="82315">
                    <a:moveTo>
                      <a:pt x="18498" y="0"/>
                    </a:moveTo>
                    <a:lnTo>
                      <a:pt x="0" y="77753"/>
                    </a:lnTo>
                    <a:lnTo>
                      <a:pt x="19193" y="82315"/>
                    </a:lnTo>
                    <a:lnTo>
                      <a:pt x="37690" y="4572"/>
                    </a:lnTo>
                    <a:lnTo>
                      <a:pt x="18498" y="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80" name="Freeform 179">
                <a:extLst>
                  <a:ext uri="{FF2B5EF4-FFF2-40B4-BE49-F238E27FC236}">
                    <a16:creationId xmlns:a16="http://schemas.microsoft.com/office/drawing/2014/main" id="{8DD54309-DFA0-F44A-9132-9A7848DB3375}"/>
                  </a:ext>
                </a:extLst>
              </p:cNvPr>
              <p:cNvSpPr/>
              <p:nvPr/>
            </p:nvSpPr>
            <p:spPr>
              <a:xfrm>
                <a:off x="7355723" y="3914060"/>
                <a:ext cx="31718" cy="80895"/>
              </a:xfrm>
              <a:custGeom>
                <a:avLst/>
                <a:gdLst>
                  <a:gd name="connsiteX0" fmla="*/ 18488 w 31718"/>
                  <a:gd name="connsiteY0" fmla="*/ 0 h 80895"/>
                  <a:gd name="connsiteX1" fmla="*/ 0 w 31718"/>
                  <a:gd name="connsiteY1" fmla="*/ 77753 h 80895"/>
                  <a:gd name="connsiteX2" fmla="*/ 13221 w 31718"/>
                  <a:gd name="connsiteY2" fmla="*/ 80896 h 80895"/>
                  <a:gd name="connsiteX3" fmla="*/ 31718 w 31718"/>
                  <a:gd name="connsiteY3" fmla="*/ 3143 h 80895"/>
                  <a:gd name="connsiteX4" fmla="*/ 18488 w 31718"/>
                  <a:gd name="connsiteY4" fmla="*/ 0 h 80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18" h="80895">
                    <a:moveTo>
                      <a:pt x="18488" y="0"/>
                    </a:moveTo>
                    <a:lnTo>
                      <a:pt x="0" y="77753"/>
                    </a:lnTo>
                    <a:lnTo>
                      <a:pt x="13221" y="80896"/>
                    </a:lnTo>
                    <a:lnTo>
                      <a:pt x="31718" y="3143"/>
                    </a:lnTo>
                    <a:lnTo>
                      <a:pt x="18488" y="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</p:grp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476E7868-C477-A840-8304-C088980B2DF2}"/>
              </a:ext>
            </a:extLst>
          </p:cNvPr>
          <p:cNvGrpSpPr/>
          <p:nvPr/>
        </p:nvGrpSpPr>
        <p:grpSpPr>
          <a:xfrm flipH="1">
            <a:off x="599087" y="2774394"/>
            <a:ext cx="3332184" cy="654606"/>
            <a:chOff x="678983" y="2626911"/>
            <a:chExt cx="3332184" cy="654606"/>
          </a:xfrm>
        </p:grpSpPr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1D7A582B-35EB-9542-8166-D496C2DE7C0B}"/>
                </a:ext>
              </a:extLst>
            </p:cNvPr>
            <p:cNvGrpSpPr/>
            <p:nvPr/>
          </p:nvGrpSpPr>
          <p:grpSpPr>
            <a:xfrm flipH="1">
              <a:off x="1192740" y="2626911"/>
              <a:ext cx="2818427" cy="654606"/>
              <a:chOff x="480812" y="4595000"/>
              <a:chExt cx="2818427" cy="654606"/>
            </a:xfrm>
          </p:grpSpPr>
          <p:sp>
            <p:nvSpPr>
              <p:cNvPr id="182" name="TextBox 181">
                <a:extLst>
                  <a:ext uri="{FF2B5EF4-FFF2-40B4-BE49-F238E27FC236}">
                    <a16:creationId xmlns:a16="http://schemas.microsoft.com/office/drawing/2014/main" id="{36DE6B14-A44E-6840-BF39-5C305B56CB3F}"/>
                  </a:ext>
                </a:extLst>
              </p:cNvPr>
              <p:cNvSpPr txBox="1"/>
              <p:nvPr/>
            </p:nvSpPr>
            <p:spPr>
              <a:xfrm>
                <a:off x="1711943" y="4595000"/>
                <a:ext cx="158729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400" b="1" dirty="0">
                    <a:solidFill>
                      <a:schemeClr val="accent1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Brand assets</a:t>
                </a:r>
              </a:p>
            </p:txBody>
          </p:sp>
          <p:sp>
            <p:nvSpPr>
              <p:cNvPr id="183" name="Rectangle 182">
                <a:extLst>
                  <a:ext uri="{FF2B5EF4-FFF2-40B4-BE49-F238E27FC236}">
                    <a16:creationId xmlns:a16="http://schemas.microsoft.com/office/drawing/2014/main" id="{9F1DA630-A8DE-B24F-8C1D-4D21AF0D8782}"/>
                  </a:ext>
                </a:extLst>
              </p:cNvPr>
              <p:cNvSpPr/>
              <p:nvPr/>
            </p:nvSpPr>
            <p:spPr>
              <a:xfrm>
                <a:off x="480812" y="4818719"/>
                <a:ext cx="2818427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sz="1100" dirty="0">
                    <a:solidFill>
                      <a:schemeClr val="tx2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Logo, photos, bio copy, and preferred colors for the public site.</a:t>
                </a:r>
              </a:p>
            </p:txBody>
          </p:sp>
        </p:grp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38DBC026-438C-EC43-BC79-13D10C7915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983" y="2750285"/>
              <a:ext cx="407858" cy="407858"/>
            </a:xfrm>
            <a:prstGeom prst="ellipse">
              <a:avLst/>
            </a:prstGeom>
            <a:noFill/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EG" sz="14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</a:rPr>
                <a:t>01</a:t>
              </a:r>
            </a:p>
          </p:txBody>
        </p: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3F094A1A-B0BD-954A-B7CF-564444E5F589}"/>
              </a:ext>
            </a:extLst>
          </p:cNvPr>
          <p:cNvGrpSpPr/>
          <p:nvPr/>
        </p:nvGrpSpPr>
        <p:grpSpPr>
          <a:xfrm flipH="1">
            <a:off x="599087" y="3985755"/>
            <a:ext cx="3332184" cy="654606"/>
            <a:chOff x="678983" y="2626911"/>
            <a:chExt cx="3332184" cy="654606"/>
          </a:xfrm>
        </p:grpSpPr>
        <p:grpSp>
          <p:nvGrpSpPr>
            <p:cNvPr id="187" name="Group 186">
              <a:extLst>
                <a:ext uri="{FF2B5EF4-FFF2-40B4-BE49-F238E27FC236}">
                  <a16:creationId xmlns:a16="http://schemas.microsoft.com/office/drawing/2014/main" id="{DBB7322E-37B1-D34D-BAA9-2BCA1547055B}"/>
                </a:ext>
              </a:extLst>
            </p:cNvPr>
            <p:cNvGrpSpPr/>
            <p:nvPr/>
          </p:nvGrpSpPr>
          <p:grpSpPr>
            <a:xfrm flipH="1">
              <a:off x="1192740" y="2626911"/>
              <a:ext cx="2818427" cy="654606"/>
              <a:chOff x="480812" y="4595000"/>
              <a:chExt cx="2818427" cy="654606"/>
            </a:xfrm>
          </p:grpSpPr>
          <p:sp>
            <p:nvSpPr>
              <p:cNvPr id="189" name="TextBox 188">
                <a:extLst>
                  <a:ext uri="{FF2B5EF4-FFF2-40B4-BE49-F238E27FC236}">
                    <a16:creationId xmlns:a16="http://schemas.microsoft.com/office/drawing/2014/main" id="{B734A7E6-6D95-9943-AE29-B17767BFB672}"/>
                  </a:ext>
                </a:extLst>
              </p:cNvPr>
              <p:cNvSpPr txBox="1"/>
              <p:nvPr/>
            </p:nvSpPr>
            <p:spPr>
              <a:xfrm>
                <a:off x="1711943" y="4595000"/>
                <a:ext cx="158729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400" b="1" dirty="0">
                    <a:solidFill>
                      <a:schemeClr val="accent2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Domain &amp; DNS</a:t>
                </a:r>
              </a:p>
            </p:txBody>
          </p:sp>
          <p:sp>
            <p:nvSpPr>
              <p:cNvPr id="190" name="Rectangle 189">
                <a:extLst>
                  <a:ext uri="{FF2B5EF4-FFF2-40B4-BE49-F238E27FC236}">
                    <a16:creationId xmlns:a16="http://schemas.microsoft.com/office/drawing/2014/main" id="{27772BB3-D03A-1C44-AF93-467A5F040C02}"/>
                  </a:ext>
                </a:extLst>
              </p:cNvPr>
              <p:cNvSpPr/>
              <p:nvPr/>
            </p:nvSpPr>
            <p:spPr>
              <a:xfrm>
                <a:off x="480812" y="4818719"/>
                <a:ext cx="2818427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sz="1100" dirty="0">
                    <a:solidFill>
                      <a:schemeClr val="tx2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Point the realtor domain to our NPM load balancer when ready.</a:t>
                </a:r>
              </a:p>
            </p:txBody>
          </p:sp>
        </p:grp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6FD1A235-C324-3841-91CC-F5BB7A92AE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983" y="2750285"/>
              <a:ext cx="407858" cy="407858"/>
            </a:xfrm>
            <a:prstGeom prst="ellipse">
              <a:avLst/>
            </a:prstGeom>
            <a:noFill/>
            <a:ln w="2222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EG" sz="14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</a:rPr>
                <a:t>02</a:t>
              </a:r>
            </a:p>
          </p:txBody>
        </p:sp>
      </p:grpSp>
      <p:grpSp>
        <p:nvGrpSpPr>
          <p:cNvPr id="191" name="Group 190">
            <a:extLst>
              <a:ext uri="{FF2B5EF4-FFF2-40B4-BE49-F238E27FC236}">
                <a16:creationId xmlns:a16="http://schemas.microsoft.com/office/drawing/2014/main" id="{4BFA1042-7384-DD4F-A070-DD4BF2F35E17}"/>
              </a:ext>
            </a:extLst>
          </p:cNvPr>
          <p:cNvGrpSpPr/>
          <p:nvPr/>
        </p:nvGrpSpPr>
        <p:grpSpPr>
          <a:xfrm flipH="1">
            <a:off x="599087" y="5197116"/>
            <a:ext cx="3332184" cy="654606"/>
            <a:chOff x="678983" y="2626911"/>
            <a:chExt cx="3332184" cy="654606"/>
          </a:xfrm>
        </p:grpSpPr>
        <p:grpSp>
          <p:nvGrpSpPr>
            <p:cNvPr id="192" name="Group 191">
              <a:extLst>
                <a:ext uri="{FF2B5EF4-FFF2-40B4-BE49-F238E27FC236}">
                  <a16:creationId xmlns:a16="http://schemas.microsoft.com/office/drawing/2014/main" id="{E5BA5BC6-BC4B-FF4C-8AEB-2210DA4F6689}"/>
                </a:ext>
              </a:extLst>
            </p:cNvPr>
            <p:cNvGrpSpPr/>
            <p:nvPr/>
          </p:nvGrpSpPr>
          <p:grpSpPr>
            <a:xfrm flipH="1">
              <a:off x="1192740" y="2626911"/>
              <a:ext cx="2818427" cy="654606"/>
              <a:chOff x="480812" y="4595000"/>
              <a:chExt cx="2818427" cy="654606"/>
            </a:xfrm>
          </p:grpSpPr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E03EE67E-3E0C-8742-94AE-E3F6E965A5D7}"/>
                  </a:ext>
                </a:extLst>
              </p:cNvPr>
              <p:cNvSpPr txBox="1"/>
              <p:nvPr/>
            </p:nvSpPr>
            <p:spPr>
              <a:xfrm>
                <a:off x="1711943" y="4595000"/>
                <a:ext cx="158729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400" b="1" dirty="0">
                    <a:solidFill>
                      <a:schemeClr val="accent3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SMTP2GO / SMS</a:t>
                </a:r>
              </a:p>
            </p:txBody>
          </p:sp>
          <p:sp>
            <p:nvSpPr>
              <p:cNvPr id="195" name="Rectangle 194">
                <a:extLst>
                  <a:ext uri="{FF2B5EF4-FFF2-40B4-BE49-F238E27FC236}">
                    <a16:creationId xmlns:a16="http://schemas.microsoft.com/office/drawing/2014/main" id="{725DBFBC-9BEA-994A-99DE-1B5A8B92B2B1}"/>
                  </a:ext>
                </a:extLst>
              </p:cNvPr>
              <p:cNvSpPr/>
              <p:nvPr/>
            </p:nvSpPr>
            <p:spPr>
              <a:xfrm>
                <a:off x="480812" y="4818719"/>
                <a:ext cx="2818427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sz="1100" dirty="0">
                    <a:solidFill>
                      <a:schemeClr val="tx2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Approve SMTP2GO use; complete A2P 10DLC before SMS launch.</a:t>
                </a:r>
              </a:p>
            </p:txBody>
          </p:sp>
        </p:grp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595F3DBA-7ED7-844B-8C4F-E9A0A6C5E9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983" y="2750285"/>
              <a:ext cx="407858" cy="407858"/>
            </a:xfrm>
            <a:prstGeom prst="ellipse">
              <a:avLst/>
            </a:prstGeom>
            <a:noFill/>
            <a:ln w="222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EG" sz="14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</a:rPr>
                <a:t>03</a:t>
              </a:r>
            </a:p>
          </p:txBody>
        </p:sp>
      </p:grp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FFD25C03-2D19-C845-B5F2-8D68C5D4EB46}"/>
              </a:ext>
            </a:extLst>
          </p:cNvPr>
          <p:cNvGrpSpPr/>
          <p:nvPr/>
        </p:nvGrpSpPr>
        <p:grpSpPr>
          <a:xfrm>
            <a:off x="8272441" y="2774394"/>
            <a:ext cx="3332184" cy="654606"/>
            <a:chOff x="678983" y="2626911"/>
            <a:chExt cx="3332184" cy="654606"/>
          </a:xfrm>
        </p:grpSpPr>
        <p:grpSp>
          <p:nvGrpSpPr>
            <p:cNvPr id="197" name="Group 196">
              <a:extLst>
                <a:ext uri="{FF2B5EF4-FFF2-40B4-BE49-F238E27FC236}">
                  <a16:creationId xmlns:a16="http://schemas.microsoft.com/office/drawing/2014/main" id="{2C1D570A-8DAA-E543-8FC4-CE79DC7663D4}"/>
                </a:ext>
              </a:extLst>
            </p:cNvPr>
            <p:cNvGrpSpPr/>
            <p:nvPr/>
          </p:nvGrpSpPr>
          <p:grpSpPr>
            <a:xfrm flipH="1">
              <a:off x="1192740" y="2626911"/>
              <a:ext cx="2818427" cy="654606"/>
              <a:chOff x="480812" y="4595000"/>
              <a:chExt cx="2818427" cy="654606"/>
            </a:xfrm>
          </p:grpSpPr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AC84759D-85C5-E246-90ED-EF1F17BF79CA}"/>
                  </a:ext>
                </a:extLst>
              </p:cNvPr>
              <p:cNvSpPr txBox="1"/>
              <p:nvPr/>
            </p:nvSpPr>
            <p:spPr>
              <a:xfrm>
                <a:off x="1711943" y="4595000"/>
                <a:ext cx="158729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accent4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Postcard account</a:t>
                </a:r>
              </a:p>
            </p:txBody>
          </p:sp>
          <p:sp>
            <p:nvSpPr>
              <p:cNvPr id="200" name="Rectangle 199">
                <a:extLst>
                  <a:ext uri="{FF2B5EF4-FFF2-40B4-BE49-F238E27FC236}">
                    <a16:creationId xmlns:a16="http://schemas.microsoft.com/office/drawing/2014/main" id="{9B3C4AD0-4729-4846-9C66-C3C71A92BC14}"/>
                  </a:ext>
                </a:extLst>
              </p:cNvPr>
              <p:cNvSpPr/>
              <p:nvPr/>
            </p:nvSpPr>
            <p:spPr>
              <a:xfrm>
                <a:off x="480812" y="4818719"/>
                <a:ext cx="2818427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100" dirty="0">
                    <a:solidFill>
                      <a:schemeClr val="tx2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Lob (or Click2Mail) API keys; artwork preferences for mailers.</a:t>
                </a:r>
              </a:p>
            </p:txBody>
          </p:sp>
        </p:grp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A7C7C903-56E5-834B-A0ED-8D43A6270D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983" y="2750285"/>
              <a:ext cx="407858" cy="407858"/>
            </a:xfrm>
            <a:prstGeom prst="ellipse">
              <a:avLst/>
            </a:prstGeom>
            <a:noFill/>
            <a:ln w="2222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EG" sz="14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</a:rPr>
                <a:t>04</a:t>
              </a:r>
            </a:p>
          </p:txBody>
        </p:sp>
      </p:grpSp>
      <p:grpSp>
        <p:nvGrpSpPr>
          <p:cNvPr id="201" name="Group 200">
            <a:extLst>
              <a:ext uri="{FF2B5EF4-FFF2-40B4-BE49-F238E27FC236}">
                <a16:creationId xmlns:a16="http://schemas.microsoft.com/office/drawing/2014/main" id="{91610242-AB31-9947-B4F8-BD0C11675C60}"/>
              </a:ext>
            </a:extLst>
          </p:cNvPr>
          <p:cNvGrpSpPr/>
          <p:nvPr/>
        </p:nvGrpSpPr>
        <p:grpSpPr>
          <a:xfrm>
            <a:off x="8272441" y="3985755"/>
            <a:ext cx="3332184" cy="654606"/>
            <a:chOff x="678983" y="2626911"/>
            <a:chExt cx="3332184" cy="654606"/>
          </a:xfrm>
        </p:grpSpPr>
        <p:grpSp>
          <p:nvGrpSpPr>
            <p:cNvPr id="202" name="Group 201">
              <a:extLst>
                <a:ext uri="{FF2B5EF4-FFF2-40B4-BE49-F238E27FC236}">
                  <a16:creationId xmlns:a16="http://schemas.microsoft.com/office/drawing/2014/main" id="{153C3DF2-F9C5-E546-9971-56E9D0FC740D}"/>
                </a:ext>
              </a:extLst>
            </p:cNvPr>
            <p:cNvGrpSpPr/>
            <p:nvPr/>
          </p:nvGrpSpPr>
          <p:grpSpPr>
            <a:xfrm flipH="1">
              <a:off x="1192740" y="2626911"/>
              <a:ext cx="2818427" cy="654606"/>
              <a:chOff x="480812" y="4595000"/>
              <a:chExt cx="2818427" cy="654606"/>
            </a:xfrm>
          </p:grpSpPr>
          <p:sp>
            <p:nvSpPr>
              <p:cNvPr id="204" name="TextBox 203">
                <a:extLst>
                  <a:ext uri="{FF2B5EF4-FFF2-40B4-BE49-F238E27FC236}">
                    <a16:creationId xmlns:a16="http://schemas.microsoft.com/office/drawing/2014/main" id="{3C66C155-81E8-5441-A35C-E94D84E6A8AE}"/>
                  </a:ext>
                </a:extLst>
              </p:cNvPr>
              <p:cNvSpPr txBox="1"/>
              <p:nvPr/>
            </p:nvSpPr>
            <p:spPr>
              <a:xfrm>
                <a:off x="1711943" y="4595000"/>
                <a:ext cx="158729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accent5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Social accounts</a:t>
                </a:r>
              </a:p>
            </p:txBody>
          </p:sp>
          <p:sp>
            <p:nvSpPr>
              <p:cNvPr id="205" name="Rectangle 204">
                <a:extLst>
                  <a:ext uri="{FF2B5EF4-FFF2-40B4-BE49-F238E27FC236}">
                    <a16:creationId xmlns:a16="http://schemas.microsoft.com/office/drawing/2014/main" id="{9F53CCE8-1F22-574F-ADC7-07E0DE77A8E2}"/>
                  </a:ext>
                </a:extLst>
              </p:cNvPr>
              <p:cNvSpPr/>
              <p:nvPr/>
            </p:nvSpPr>
            <p:spPr>
              <a:xfrm>
                <a:off x="480812" y="4818719"/>
                <a:ext cx="2818427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100" dirty="0">
                    <a:solidFill>
                      <a:schemeClr val="tx2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FB Page, IG Business, LinkedIn — OAuth connect in the portal.</a:t>
                </a:r>
              </a:p>
            </p:txBody>
          </p:sp>
        </p:grpSp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824E770F-B477-024B-9015-D62DD1B044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983" y="2750285"/>
              <a:ext cx="407858" cy="407858"/>
            </a:xfrm>
            <a:prstGeom prst="ellipse">
              <a:avLst/>
            </a:prstGeom>
            <a:noFill/>
            <a:ln w="2222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EG" sz="14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</a:rPr>
                <a:t>05</a:t>
              </a:r>
            </a:p>
          </p:txBody>
        </p:sp>
      </p:grpSp>
      <p:grpSp>
        <p:nvGrpSpPr>
          <p:cNvPr id="206" name="Group 205">
            <a:extLst>
              <a:ext uri="{FF2B5EF4-FFF2-40B4-BE49-F238E27FC236}">
                <a16:creationId xmlns:a16="http://schemas.microsoft.com/office/drawing/2014/main" id="{7A916418-D3DE-3549-A633-C990A261CDAA}"/>
              </a:ext>
            </a:extLst>
          </p:cNvPr>
          <p:cNvGrpSpPr/>
          <p:nvPr/>
        </p:nvGrpSpPr>
        <p:grpSpPr>
          <a:xfrm>
            <a:off x="8272441" y="5197116"/>
            <a:ext cx="3332184" cy="654606"/>
            <a:chOff x="678983" y="2626911"/>
            <a:chExt cx="3332184" cy="654606"/>
          </a:xfrm>
        </p:grpSpPr>
        <p:grpSp>
          <p:nvGrpSpPr>
            <p:cNvPr id="207" name="Group 206">
              <a:extLst>
                <a:ext uri="{FF2B5EF4-FFF2-40B4-BE49-F238E27FC236}">
                  <a16:creationId xmlns:a16="http://schemas.microsoft.com/office/drawing/2014/main" id="{31421AC6-8F85-1740-99A9-177C5546F001}"/>
                </a:ext>
              </a:extLst>
            </p:cNvPr>
            <p:cNvGrpSpPr/>
            <p:nvPr/>
          </p:nvGrpSpPr>
          <p:grpSpPr>
            <a:xfrm flipH="1">
              <a:off x="1192740" y="2626911"/>
              <a:ext cx="2818427" cy="654606"/>
              <a:chOff x="480812" y="4595000"/>
              <a:chExt cx="2818427" cy="654606"/>
            </a:xfrm>
          </p:grpSpPr>
          <p:sp>
            <p:nvSpPr>
              <p:cNvPr id="209" name="TextBox 208">
                <a:extLst>
                  <a:ext uri="{FF2B5EF4-FFF2-40B4-BE49-F238E27FC236}">
                    <a16:creationId xmlns:a16="http://schemas.microsoft.com/office/drawing/2014/main" id="{E6FCFF4D-B68D-2F45-BD34-F02C039E57CD}"/>
                  </a:ext>
                </a:extLst>
              </p:cNvPr>
              <p:cNvSpPr txBox="1"/>
              <p:nvPr/>
            </p:nvSpPr>
            <p:spPr>
              <a:xfrm>
                <a:off x="1711943" y="4595000"/>
                <a:ext cx="158729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accent6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LinkedIn review</a:t>
                </a:r>
              </a:p>
            </p:txBody>
          </p:sp>
          <p:sp>
            <p:nvSpPr>
              <p:cNvPr id="210" name="Rectangle 209">
                <a:extLst>
                  <a:ext uri="{FF2B5EF4-FFF2-40B4-BE49-F238E27FC236}">
                    <a16:creationId xmlns:a16="http://schemas.microsoft.com/office/drawing/2014/main" id="{974530A4-3933-6549-8EF8-36C472332831}"/>
                  </a:ext>
                </a:extLst>
              </p:cNvPr>
              <p:cNvSpPr/>
              <p:nvPr/>
            </p:nvSpPr>
            <p:spPr>
              <a:xfrm>
                <a:off x="480812" y="4818719"/>
                <a:ext cx="2818427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100" dirty="0">
                    <a:solidFill>
                      <a:schemeClr val="tx2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Allow 2–4 weeks for LinkedIn app posting-scope approval.</a:t>
                </a:r>
              </a:p>
            </p:txBody>
          </p:sp>
        </p:grpSp>
        <p:sp>
          <p:nvSpPr>
            <p:cNvPr id="208" name="Oval 207">
              <a:extLst>
                <a:ext uri="{FF2B5EF4-FFF2-40B4-BE49-F238E27FC236}">
                  <a16:creationId xmlns:a16="http://schemas.microsoft.com/office/drawing/2014/main" id="{888409A3-A963-B845-B65D-FA6CFA5D82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983" y="2750285"/>
              <a:ext cx="407858" cy="407858"/>
            </a:xfrm>
            <a:prstGeom prst="ellipse">
              <a:avLst/>
            </a:prstGeom>
            <a:noFill/>
            <a:ln w="222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EG" sz="14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</a:rPr>
                <a:t>06</a:t>
              </a:r>
            </a:p>
          </p:txBody>
        </p:sp>
      </p:grpSp>
      <p:pic>
        <p:nvPicPr>
          <p:cNvPr id="211" name="Picture 210" descr="aiml-operations-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998" y="6419088"/>
            <a:ext cx="2539242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395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CDD4C1-BC5D-524B-A7D8-8CE3891E266D}"/>
              </a:ext>
            </a:extLst>
          </p:cNvPr>
          <p:cNvSpPr/>
          <p:nvPr/>
        </p:nvSpPr>
        <p:spPr>
          <a:xfrm>
            <a:off x="0" y="0"/>
            <a:ext cx="12192000" cy="328840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15 / 07 / 2026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/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7067DC-DBE7-AC4B-A740-99C0CEBC4338}"/>
              </a:ext>
            </a:extLst>
          </p:cNvPr>
          <p:cNvSpPr txBox="1"/>
          <p:nvPr/>
        </p:nvSpPr>
        <p:spPr>
          <a:xfrm>
            <a:off x="3496854" y="900628"/>
            <a:ext cx="519829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FF"/>
                </a:solidFill>
                <a:latin typeface="Montserrat" pitchFamily="2" charset="77"/>
              </a:rPr>
              <a:t>WHAT WE DO</a:t>
            </a:r>
            <a:endParaRPr lang="en-EG" sz="3200" b="1" dirty="0">
              <a:solidFill>
                <a:srgbClr val="FFFFFF"/>
              </a:solidFill>
              <a:latin typeface="Montserrat SemiBold" pitchFamily="2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FFB68FA-A260-004E-8162-78C11940CE40}"/>
              </a:ext>
            </a:extLst>
          </p:cNvPr>
          <p:cNvSpPr/>
          <p:nvPr/>
        </p:nvSpPr>
        <p:spPr>
          <a:xfrm>
            <a:off x="5445740" y="2202250"/>
            <a:ext cx="1300521" cy="4692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1BF07D4-5232-6A40-B548-84E2DBC48712}"/>
              </a:ext>
            </a:extLst>
          </p:cNvPr>
          <p:cNvSpPr txBox="1"/>
          <p:nvPr/>
        </p:nvSpPr>
        <p:spPr>
          <a:xfrm>
            <a:off x="4230838" y="1485403"/>
            <a:ext cx="3730324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rgbClr val="FFFFFF"/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Everything in the UX proposal gallery — shipped as a real Django app.</a:t>
            </a:r>
            <a:endParaRPr lang="en-EG" sz="1200" dirty="0">
              <a:solidFill>
                <a:srgbClr val="FFFFFF"/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E1B653B-7AC5-7A48-8E64-B84EF8C49CF7}"/>
              </a:ext>
            </a:extLst>
          </p:cNvPr>
          <p:cNvGrpSpPr/>
          <p:nvPr/>
        </p:nvGrpSpPr>
        <p:grpSpPr>
          <a:xfrm>
            <a:off x="599160" y="3052743"/>
            <a:ext cx="1982388" cy="2268015"/>
            <a:chOff x="1011601" y="3052743"/>
            <a:chExt cx="1982388" cy="2268015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C08ACDD8-E3A7-274A-9B24-40CEE8C6A5C7}"/>
                </a:ext>
              </a:extLst>
            </p:cNvPr>
            <p:cNvSpPr>
              <a:spLocks/>
            </p:cNvSpPr>
            <p:nvPr/>
          </p:nvSpPr>
          <p:spPr>
            <a:xfrm rot="10800000" flipV="1">
              <a:off x="1173905" y="3052743"/>
              <a:ext cx="1657781" cy="45357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270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>
                  <a:latin typeface="Montserrat SemiBold" pitchFamily="2" charset="77"/>
                </a:rPr>
                <a:t>Public site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73D4E6F-4632-954A-9374-58805DE72DF9}"/>
                </a:ext>
              </a:extLst>
            </p:cNvPr>
            <p:cNvSpPr txBox="1"/>
            <p:nvPr/>
          </p:nvSpPr>
          <p:spPr>
            <a:xfrm>
              <a:off x="1011601" y="3962373"/>
              <a:ext cx="1982388" cy="1358385"/>
            </a:xfrm>
            <a:prstGeom prst="rect">
              <a:avLst/>
            </a:prstGeom>
            <a:noFill/>
          </p:spPr>
          <p:txBody>
            <a:bodyPr wrap="square" lIns="0" tIns="0" rIns="0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Home, about, contact with reCAPTCHA v3 lead capture and consent.</a:t>
              </a: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9F2BC14-4131-3B4E-8516-3300BB1FCE5B}"/>
                </a:ext>
              </a:extLst>
            </p:cNvPr>
            <p:cNvSpPr>
              <a:spLocks noChangeAspect="1"/>
            </p:cNvSpPr>
            <p:nvPr/>
          </p:nvSpPr>
          <p:spPr>
            <a:xfrm rot="5400000" flipV="1">
              <a:off x="1879388" y="3601932"/>
              <a:ext cx="246815" cy="24681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 w="19050">
              <a:solidFill>
                <a:schemeClr val="bg1">
                  <a:alpha val="56000"/>
                </a:schemeClr>
              </a:solidFill>
            </a:ln>
            <a:effectLst>
              <a:outerShdw blurRad="4572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/>
            </a:p>
          </p:txBody>
        </p:sp>
        <p:sp>
          <p:nvSpPr>
            <p:cNvPr id="23" name="Chevron 22">
              <a:extLst>
                <a:ext uri="{FF2B5EF4-FFF2-40B4-BE49-F238E27FC236}">
                  <a16:creationId xmlns:a16="http://schemas.microsoft.com/office/drawing/2014/main" id="{B243D2D2-24C1-0D4D-8228-AB1B298EF5D5}"/>
                </a:ext>
              </a:extLst>
            </p:cNvPr>
            <p:cNvSpPr/>
            <p:nvPr/>
          </p:nvSpPr>
          <p:spPr>
            <a:xfrm rot="5400000">
              <a:off x="1935998" y="3658543"/>
              <a:ext cx="133595" cy="133596"/>
            </a:xfrm>
            <a:prstGeom prst="chevron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F1D70DE1-BCFF-AE4B-AE25-602898D7DC77}"/>
              </a:ext>
            </a:extLst>
          </p:cNvPr>
          <p:cNvGrpSpPr/>
          <p:nvPr/>
        </p:nvGrpSpPr>
        <p:grpSpPr>
          <a:xfrm>
            <a:off x="2851983" y="3052743"/>
            <a:ext cx="1982388" cy="2268015"/>
            <a:chOff x="1011601" y="3052743"/>
            <a:chExt cx="1982388" cy="2268015"/>
          </a:xfrm>
        </p:grpSpPr>
        <p:sp>
          <p:nvSpPr>
            <p:cNvPr id="46" name="Rounded Rectangle 45">
              <a:extLst>
                <a:ext uri="{FF2B5EF4-FFF2-40B4-BE49-F238E27FC236}">
                  <a16:creationId xmlns:a16="http://schemas.microsoft.com/office/drawing/2014/main" id="{099A5D0A-3E95-B24D-8C78-B2D064328F73}"/>
                </a:ext>
              </a:extLst>
            </p:cNvPr>
            <p:cNvSpPr>
              <a:spLocks/>
            </p:cNvSpPr>
            <p:nvPr/>
          </p:nvSpPr>
          <p:spPr>
            <a:xfrm rot="10800000" flipV="1">
              <a:off x="1173905" y="3052743"/>
              <a:ext cx="1657781" cy="45357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270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>
                  <a:latin typeface="Montserrat SemiBold" pitchFamily="2" charset="77"/>
                </a:rPr>
                <a:t>Lead portal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4975332-08E6-F641-8AC6-EAA5B90F96E8}"/>
                </a:ext>
              </a:extLst>
            </p:cNvPr>
            <p:cNvSpPr txBox="1"/>
            <p:nvPr/>
          </p:nvSpPr>
          <p:spPr>
            <a:xfrm>
              <a:off x="1011601" y="3962373"/>
              <a:ext cx="1982388" cy="1358385"/>
            </a:xfrm>
            <a:prstGeom prst="rect">
              <a:avLst/>
            </a:prstGeom>
            <a:noFill/>
          </p:spPr>
          <p:txBody>
            <a:bodyPr wrap="square" lIns="0" tIns="0" rIns="0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Inbox, statuses, notes, and UTM attribution for every inquiry.</a:t>
              </a: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74A27F53-BC95-834F-8CFB-3347B9938216}"/>
                </a:ext>
              </a:extLst>
            </p:cNvPr>
            <p:cNvSpPr>
              <a:spLocks noChangeAspect="1"/>
            </p:cNvSpPr>
            <p:nvPr/>
          </p:nvSpPr>
          <p:spPr>
            <a:xfrm rot="5400000" flipV="1">
              <a:off x="1879388" y="3601932"/>
              <a:ext cx="246815" cy="24681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  <a:ln w="19050">
              <a:solidFill>
                <a:schemeClr val="bg1">
                  <a:alpha val="56000"/>
                </a:schemeClr>
              </a:solidFill>
            </a:ln>
            <a:effectLst>
              <a:outerShdw blurRad="4572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/>
            </a:p>
          </p:txBody>
        </p:sp>
        <p:sp>
          <p:nvSpPr>
            <p:cNvPr id="49" name="Chevron 48">
              <a:extLst>
                <a:ext uri="{FF2B5EF4-FFF2-40B4-BE49-F238E27FC236}">
                  <a16:creationId xmlns:a16="http://schemas.microsoft.com/office/drawing/2014/main" id="{9614D00B-1960-F54F-B09E-326AACB6A199}"/>
                </a:ext>
              </a:extLst>
            </p:cNvPr>
            <p:cNvSpPr/>
            <p:nvPr/>
          </p:nvSpPr>
          <p:spPr>
            <a:xfrm rot="5400000">
              <a:off x="1935998" y="3658543"/>
              <a:ext cx="133595" cy="133596"/>
            </a:xfrm>
            <a:prstGeom prst="chevron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737446E-9C4B-E749-8A7B-B735D32F0E89}"/>
              </a:ext>
            </a:extLst>
          </p:cNvPr>
          <p:cNvGrpSpPr/>
          <p:nvPr/>
        </p:nvGrpSpPr>
        <p:grpSpPr>
          <a:xfrm>
            <a:off x="5104806" y="3052743"/>
            <a:ext cx="1982388" cy="2268015"/>
            <a:chOff x="1011601" y="3052743"/>
            <a:chExt cx="1982388" cy="2268015"/>
          </a:xfrm>
        </p:grpSpPr>
        <p:sp>
          <p:nvSpPr>
            <p:cNvPr id="51" name="Rounded Rectangle 50">
              <a:extLst>
                <a:ext uri="{FF2B5EF4-FFF2-40B4-BE49-F238E27FC236}">
                  <a16:creationId xmlns:a16="http://schemas.microsoft.com/office/drawing/2014/main" id="{BFC8F483-6E75-4D42-AB6B-E2CA53F66181}"/>
                </a:ext>
              </a:extLst>
            </p:cNvPr>
            <p:cNvSpPr>
              <a:spLocks/>
            </p:cNvSpPr>
            <p:nvPr/>
          </p:nvSpPr>
          <p:spPr>
            <a:xfrm rot="10800000" flipV="1">
              <a:off x="1173905" y="3052743"/>
              <a:ext cx="1657781" cy="45357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270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>
                  <a:latin typeface="Montserrat SemiBold" pitchFamily="2" charset="77"/>
                </a:rPr>
                <a:t>Mailing list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8D1ED59-0A90-3D41-83F6-A0318937DB66}"/>
                </a:ext>
              </a:extLst>
            </p:cNvPr>
            <p:cNvSpPr txBox="1"/>
            <p:nvPr/>
          </p:nvSpPr>
          <p:spPr>
            <a:xfrm>
              <a:off x="1011601" y="3962373"/>
              <a:ext cx="1982388" cy="1358385"/>
            </a:xfrm>
            <a:prstGeom prst="rect">
              <a:avLst/>
            </a:prstGeom>
            <a:noFill/>
          </p:spPr>
          <p:txBody>
            <a:bodyPr wrap="square" lIns="0" tIns="0" rIns="0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Contacts with per-channel consent, import, and easy opt-out.</a:t>
              </a: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0F2615F0-DD14-774A-8874-FEF4173F7A6F}"/>
                </a:ext>
              </a:extLst>
            </p:cNvPr>
            <p:cNvSpPr>
              <a:spLocks noChangeAspect="1"/>
            </p:cNvSpPr>
            <p:nvPr/>
          </p:nvSpPr>
          <p:spPr>
            <a:xfrm rot="5400000" flipV="1">
              <a:off x="1879388" y="3601932"/>
              <a:ext cx="246815" cy="246815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  <a:ln w="19050">
              <a:solidFill>
                <a:schemeClr val="bg1">
                  <a:alpha val="56000"/>
                </a:schemeClr>
              </a:solidFill>
            </a:ln>
            <a:effectLst>
              <a:outerShdw blurRad="4572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/>
            </a:p>
          </p:txBody>
        </p:sp>
        <p:sp>
          <p:nvSpPr>
            <p:cNvPr id="54" name="Chevron 53">
              <a:extLst>
                <a:ext uri="{FF2B5EF4-FFF2-40B4-BE49-F238E27FC236}">
                  <a16:creationId xmlns:a16="http://schemas.microsoft.com/office/drawing/2014/main" id="{1EBE9884-502E-B14F-BA54-48EF34E551A7}"/>
                </a:ext>
              </a:extLst>
            </p:cNvPr>
            <p:cNvSpPr/>
            <p:nvPr/>
          </p:nvSpPr>
          <p:spPr>
            <a:xfrm rot="5400000">
              <a:off x="1935998" y="3658543"/>
              <a:ext cx="133595" cy="133596"/>
            </a:xfrm>
            <a:prstGeom prst="chevron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F919211A-E4D5-5F4F-9475-41B319EE4553}"/>
              </a:ext>
            </a:extLst>
          </p:cNvPr>
          <p:cNvGrpSpPr/>
          <p:nvPr/>
        </p:nvGrpSpPr>
        <p:grpSpPr>
          <a:xfrm>
            <a:off x="7357629" y="3052743"/>
            <a:ext cx="1982388" cy="2268015"/>
            <a:chOff x="1011601" y="3052743"/>
            <a:chExt cx="1982388" cy="2268015"/>
          </a:xfrm>
        </p:grpSpPr>
        <p:sp>
          <p:nvSpPr>
            <p:cNvPr id="56" name="Rounded Rectangle 55">
              <a:extLst>
                <a:ext uri="{FF2B5EF4-FFF2-40B4-BE49-F238E27FC236}">
                  <a16:creationId xmlns:a16="http://schemas.microsoft.com/office/drawing/2014/main" id="{DC0CCF9A-5D15-E145-87A0-882FC753C1EC}"/>
                </a:ext>
              </a:extLst>
            </p:cNvPr>
            <p:cNvSpPr>
              <a:spLocks/>
            </p:cNvSpPr>
            <p:nvPr/>
          </p:nvSpPr>
          <p:spPr>
            <a:xfrm rot="10800000" flipV="1">
              <a:off x="1173905" y="3052743"/>
              <a:ext cx="1657781" cy="45357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270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>
                  <a:latin typeface="Montserrat SemiBold" pitchFamily="2" charset="77"/>
                </a:rPr>
                <a:t>Campaigns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5C5F328-C059-9A49-93CA-9639AD1D3132}"/>
                </a:ext>
              </a:extLst>
            </p:cNvPr>
            <p:cNvSpPr txBox="1"/>
            <p:nvPr/>
          </p:nvSpPr>
          <p:spPr>
            <a:xfrm>
              <a:off x="1011601" y="3962373"/>
              <a:ext cx="1982388" cy="1358385"/>
            </a:xfrm>
            <a:prstGeom prst="rect">
              <a:avLst/>
            </a:prstGeom>
            <a:noFill/>
          </p:spPr>
          <p:txBody>
            <a:bodyPr wrap="square" lIns="0" tIns="0" rIns="0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Email + SMS via SMTP2GO; postcards via Lob with live 4×6 designer.</a:t>
              </a: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331FC696-1282-C44C-85E6-74AA14C63CAA}"/>
                </a:ext>
              </a:extLst>
            </p:cNvPr>
            <p:cNvSpPr>
              <a:spLocks noChangeAspect="1"/>
            </p:cNvSpPr>
            <p:nvPr/>
          </p:nvSpPr>
          <p:spPr>
            <a:xfrm rot="5400000" flipV="1">
              <a:off x="1879388" y="3601932"/>
              <a:ext cx="246815" cy="246815"/>
            </a:xfrm>
            <a:prstGeom prst="ellipse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0"/>
            </a:gradFill>
            <a:ln w="19050">
              <a:solidFill>
                <a:schemeClr val="bg1">
                  <a:alpha val="56000"/>
                </a:schemeClr>
              </a:solidFill>
            </a:ln>
            <a:effectLst>
              <a:outerShdw blurRad="4572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/>
            </a:p>
          </p:txBody>
        </p:sp>
        <p:sp>
          <p:nvSpPr>
            <p:cNvPr id="59" name="Chevron 58">
              <a:extLst>
                <a:ext uri="{FF2B5EF4-FFF2-40B4-BE49-F238E27FC236}">
                  <a16:creationId xmlns:a16="http://schemas.microsoft.com/office/drawing/2014/main" id="{F4212E06-2142-B246-ABE4-60EC4585B251}"/>
                </a:ext>
              </a:extLst>
            </p:cNvPr>
            <p:cNvSpPr/>
            <p:nvPr/>
          </p:nvSpPr>
          <p:spPr>
            <a:xfrm rot="5400000">
              <a:off x="1935998" y="3658543"/>
              <a:ext cx="133595" cy="133596"/>
            </a:xfrm>
            <a:prstGeom prst="chevron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988D5F51-37EA-FE4C-8A38-680D1D5090EE}"/>
              </a:ext>
            </a:extLst>
          </p:cNvPr>
          <p:cNvGrpSpPr/>
          <p:nvPr/>
        </p:nvGrpSpPr>
        <p:grpSpPr>
          <a:xfrm>
            <a:off x="9610453" y="3052743"/>
            <a:ext cx="1982388" cy="2268015"/>
            <a:chOff x="1011601" y="3052743"/>
            <a:chExt cx="1982388" cy="2268015"/>
          </a:xfrm>
        </p:grpSpPr>
        <p:sp>
          <p:nvSpPr>
            <p:cNvPr id="61" name="Rounded Rectangle 60">
              <a:extLst>
                <a:ext uri="{FF2B5EF4-FFF2-40B4-BE49-F238E27FC236}">
                  <a16:creationId xmlns:a16="http://schemas.microsoft.com/office/drawing/2014/main" id="{51C425E3-49F3-954B-A52D-87BE0B7E9601}"/>
                </a:ext>
              </a:extLst>
            </p:cNvPr>
            <p:cNvSpPr>
              <a:spLocks/>
            </p:cNvSpPr>
            <p:nvPr/>
          </p:nvSpPr>
          <p:spPr>
            <a:xfrm rot="10800000" flipV="1">
              <a:off x="1173905" y="3052743"/>
              <a:ext cx="1657781" cy="45357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270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>
                  <a:latin typeface="Montserrat SemiBold" pitchFamily="2" charset="77"/>
                </a:rPr>
                <a:t>Social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7817768-ECB3-4D46-B4CD-B808C560448C}"/>
                </a:ext>
              </a:extLst>
            </p:cNvPr>
            <p:cNvSpPr txBox="1"/>
            <p:nvPr/>
          </p:nvSpPr>
          <p:spPr>
            <a:xfrm>
              <a:off x="1011601" y="3962373"/>
              <a:ext cx="1982388" cy="1358385"/>
            </a:xfrm>
            <a:prstGeom prst="rect">
              <a:avLst/>
            </a:prstGeom>
            <a:noFill/>
          </p:spPr>
          <p:txBody>
            <a:bodyPr wrap="square" lIns="0" tIns="0" rIns="0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Schedule once to Facebook, Instagram, and LinkedIn — native APIs.</a:t>
              </a: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9BB299D-16C2-5249-BB14-B12873C978F7}"/>
                </a:ext>
              </a:extLst>
            </p:cNvPr>
            <p:cNvSpPr>
              <a:spLocks noChangeAspect="1"/>
            </p:cNvSpPr>
            <p:nvPr/>
          </p:nvSpPr>
          <p:spPr>
            <a:xfrm rot="5400000" flipV="1">
              <a:off x="1879388" y="3601932"/>
              <a:ext cx="246815" cy="246815"/>
            </a:xfrm>
            <a:prstGeom prst="ellips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  <a:ln w="19050">
              <a:solidFill>
                <a:schemeClr val="bg1">
                  <a:alpha val="56000"/>
                </a:schemeClr>
              </a:solidFill>
            </a:ln>
            <a:effectLst>
              <a:outerShdw blurRad="4572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/>
            </a:p>
          </p:txBody>
        </p:sp>
        <p:sp>
          <p:nvSpPr>
            <p:cNvPr id="64" name="Chevron 63">
              <a:extLst>
                <a:ext uri="{FF2B5EF4-FFF2-40B4-BE49-F238E27FC236}">
                  <a16:creationId xmlns:a16="http://schemas.microsoft.com/office/drawing/2014/main" id="{EF489140-7B0E-6E4A-A37D-2E6CECFAC254}"/>
                </a:ext>
              </a:extLst>
            </p:cNvPr>
            <p:cNvSpPr/>
            <p:nvPr/>
          </p:nvSpPr>
          <p:spPr>
            <a:xfrm rot="5400000">
              <a:off x="1935998" y="3658543"/>
              <a:ext cx="133595" cy="133596"/>
            </a:xfrm>
            <a:prstGeom prst="chevron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2DB5DE6-AC64-214C-91FA-18F8C977378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26055" b="26055"/>
          <a:stretch>
            <a:fillRect/>
          </a:stretch>
        </p:blipFill>
        <p:spPr/>
      </p:pic>
      <p:pic>
        <p:nvPicPr>
          <p:cNvPr id="65" name="Picture 64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998" y="6419088"/>
            <a:ext cx="2539242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838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1B655669-BD19-A94D-BFEC-BA7209E1557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15383" b="15383"/>
          <a:stretch>
            <a:fillRect/>
          </a:stretch>
        </p:blipFill>
        <p:spPr/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15 / 07 / 2026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/>
            </a:r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EE254E10-7140-EA4B-AE99-6870ED8F3F64}"/>
              </a:ext>
            </a:extLst>
          </p:cNvPr>
          <p:cNvGrpSpPr/>
          <p:nvPr/>
        </p:nvGrpSpPr>
        <p:grpSpPr>
          <a:xfrm>
            <a:off x="8941974" y="5120966"/>
            <a:ext cx="2172655" cy="646331"/>
            <a:chOff x="8941974" y="5218733"/>
            <a:chExt cx="2172655" cy="646331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E77D949A-B7D1-854B-80E1-179678014BA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941974" y="5328717"/>
              <a:ext cx="282440" cy="426364"/>
              <a:chOff x="2432401" y="1527710"/>
              <a:chExt cx="144937" cy="218793"/>
            </a:xfrm>
            <a:solidFill>
              <a:schemeClr val="accent1"/>
            </a:solidFill>
          </p:grpSpPr>
          <p:sp>
            <p:nvSpPr>
              <p:cNvPr id="28" name="Freeform 27">
                <a:extLst>
                  <a:ext uri="{FF2B5EF4-FFF2-40B4-BE49-F238E27FC236}">
                    <a16:creationId xmlns:a16="http://schemas.microsoft.com/office/drawing/2014/main" id="{482E59BD-3EA9-8240-8E7A-6504333514DA}"/>
                  </a:ext>
                </a:extLst>
              </p:cNvPr>
              <p:cNvSpPr/>
              <p:nvPr/>
            </p:nvSpPr>
            <p:spPr>
              <a:xfrm>
                <a:off x="2492851" y="1697926"/>
                <a:ext cx="24002" cy="7681"/>
              </a:xfrm>
              <a:custGeom>
                <a:avLst/>
                <a:gdLst>
                  <a:gd name="connsiteX0" fmla="*/ 15811 w 24002"/>
                  <a:gd name="connsiteY0" fmla="*/ 6477 h 7681"/>
                  <a:gd name="connsiteX1" fmla="*/ 24003 w 24002"/>
                  <a:gd name="connsiteY1" fmla="*/ 0 h 7681"/>
                  <a:gd name="connsiteX2" fmla="*/ 12001 w 24002"/>
                  <a:gd name="connsiteY2" fmla="*/ 0 h 7681"/>
                  <a:gd name="connsiteX3" fmla="*/ 0 w 24002"/>
                  <a:gd name="connsiteY3" fmla="*/ 0 h 7681"/>
                  <a:gd name="connsiteX4" fmla="*/ 8287 w 24002"/>
                  <a:gd name="connsiteY4" fmla="*/ 6477 h 7681"/>
                  <a:gd name="connsiteX5" fmla="*/ 15811 w 24002"/>
                  <a:gd name="connsiteY5" fmla="*/ 6477 h 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002" h="7681">
                    <a:moveTo>
                      <a:pt x="15811" y="6477"/>
                    </a:moveTo>
                    <a:cubicBezTo>
                      <a:pt x="18193" y="4667"/>
                      <a:pt x="21050" y="2572"/>
                      <a:pt x="24003" y="0"/>
                    </a:cubicBezTo>
                    <a:cubicBezTo>
                      <a:pt x="20066" y="0"/>
                      <a:pt x="16065" y="0"/>
                      <a:pt x="12001" y="0"/>
                    </a:cubicBezTo>
                    <a:cubicBezTo>
                      <a:pt x="7937" y="0"/>
                      <a:pt x="3937" y="0"/>
                      <a:pt x="0" y="0"/>
                    </a:cubicBezTo>
                    <a:cubicBezTo>
                      <a:pt x="3048" y="2572"/>
                      <a:pt x="5905" y="4667"/>
                      <a:pt x="8287" y="6477"/>
                    </a:cubicBezTo>
                    <a:cubicBezTo>
                      <a:pt x="10538" y="8083"/>
                      <a:pt x="13560" y="8083"/>
                      <a:pt x="15811" y="6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28">
                <a:extLst>
                  <a:ext uri="{FF2B5EF4-FFF2-40B4-BE49-F238E27FC236}">
                    <a16:creationId xmlns:a16="http://schemas.microsoft.com/office/drawing/2014/main" id="{2992EB4C-588A-9F4B-82CE-C3DC6B1A32EC}"/>
                  </a:ext>
                </a:extLst>
              </p:cNvPr>
              <p:cNvSpPr/>
              <p:nvPr/>
            </p:nvSpPr>
            <p:spPr>
              <a:xfrm>
                <a:off x="2432463" y="1700784"/>
                <a:ext cx="144875" cy="45719"/>
              </a:xfrm>
              <a:custGeom>
                <a:avLst/>
                <a:gdLst>
                  <a:gd name="connsiteX0" fmla="*/ 108299 w 144875"/>
                  <a:gd name="connsiteY0" fmla="*/ 0 h 45719"/>
                  <a:gd name="connsiteX1" fmla="*/ 87059 w 144875"/>
                  <a:gd name="connsiteY1" fmla="*/ 18288 h 45719"/>
                  <a:gd name="connsiteX2" fmla="*/ 57817 w 144875"/>
                  <a:gd name="connsiteY2" fmla="*/ 18288 h 45719"/>
                  <a:gd name="connsiteX3" fmla="*/ 36576 w 144875"/>
                  <a:gd name="connsiteY3" fmla="*/ 0 h 45719"/>
                  <a:gd name="connsiteX4" fmla="*/ 0 w 144875"/>
                  <a:gd name="connsiteY4" fmla="*/ 21241 h 45719"/>
                  <a:gd name="connsiteX5" fmla="*/ 72390 w 144875"/>
                  <a:gd name="connsiteY5" fmla="*/ 45720 h 45719"/>
                  <a:gd name="connsiteX6" fmla="*/ 144875 w 144875"/>
                  <a:gd name="connsiteY6" fmla="*/ 21241 h 45719"/>
                  <a:gd name="connsiteX7" fmla="*/ 108299 w 144875"/>
                  <a:gd name="connsiteY7" fmla="*/ 0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875" h="45719">
                    <a:moveTo>
                      <a:pt x="108299" y="0"/>
                    </a:moveTo>
                    <a:cubicBezTo>
                      <a:pt x="101669" y="6600"/>
                      <a:pt x="94570" y="12712"/>
                      <a:pt x="87059" y="18288"/>
                    </a:cubicBezTo>
                    <a:cubicBezTo>
                      <a:pt x="78382" y="24749"/>
                      <a:pt x="66493" y="24749"/>
                      <a:pt x="57817" y="18288"/>
                    </a:cubicBezTo>
                    <a:cubicBezTo>
                      <a:pt x="50305" y="12712"/>
                      <a:pt x="43206" y="6600"/>
                      <a:pt x="36576" y="0"/>
                    </a:cubicBezTo>
                    <a:cubicBezTo>
                      <a:pt x="14669" y="4286"/>
                      <a:pt x="0" y="12192"/>
                      <a:pt x="0" y="21241"/>
                    </a:cubicBezTo>
                    <a:cubicBezTo>
                      <a:pt x="0" y="34766"/>
                      <a:pt x="32385" y="45720"/>
                      <a:pt x="72390" y="45720"/>
                    </a:cubicBezTo>
                    <a:cubicBezTo>
                      <a:pt x="112395" y="45720"/>
                      <a:pt x="144875" y="34766"/>
                      <a:pt x="144875" y="21241"/>
                    </a:cubicBezTo>
                    <a:cubicBezTo>
                      <a:pt x="144875" y="12192"/>
                      <a:pt x="130112" y="4286"/>
                      <a:pt x="10829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EE7D619E-0558-C54B-83A2-0060A8386198}"/>
                  </a:ext>
                </a:extLst>
              </p:cNvPr>
              <p:cNvSpPr/>
              <p:nvPr/>
            </p:nvSpPr>
            <p:spPr>
              <a:xfrm>
                <a:off x="2432401" y="1527710"/>
                <a:ext cx="144915" cy="187079"/>
              </a:xfrm>
              <a:custGeom>
                <a:avLst/>
                <a:gdLst>
                  <a:gd name="connsiteX0" fmla="*/ 144652 w 144915"/>
                  <a:gd name="connsiteY0" fmla="*/ 65727 h 187079"/>
                  <a:gd name="connsiteX1" fmla="*/ 72452 w 144915"/>
                  <a:gd name="connsiteY1" fmla="*/ 5 h 187079"/>
                  <a:gd name="connsiteX2" fmla="*/ 253 w 144915"/>
                  <a:gd name="connsiteY2" fmla="*/ 65727 h 187079"/>
                  <a:gd name="connsiteX3" fmla="*/ 63308 w 144915"/>
                  <a:gd name="connsiteY3" fmla="*/ 184028 h 187079"/>
                  <a:gd name="connsiteX4" fmla="*/ 72833 w 144915"/>
                  <a:gd name="connsiteY4" fmla="*/ 187076 h 187079"/>
                  <a:gd name="connsiteX5" fmla="*/ 82358 w 144915"/>
                  <a:gd name="connsiteY5" fmla="*/ 184028 h 187079"/>
                  <a:gd name="connsiteX6" fmla="*/ 144652 w 144915"/>
                  <a:gd name="connsiteY6" fmla="*/ 65727 h 187079"/>
                  <a:gd name="connsiteX7" fmla="*/ 72452 w 144915"/>
                  <a:gd name="connsiteY7" fmla="*/ 110209 h 187079"/>
                  <a:gd name="connsiteX8" fmla="*/ 34352 w 144915"/>
                  <a:gd name="connsiteY8" fmla="*/ 72109 h 187079"/>
                  <a:gd name="connsiteX9" fmla="*/ 72452 w 144915"/>
                  <a:gd name="connsiteY9" fmla="*/ 34009 h 187079"/>
                  <a:gd name="connsiteX10" fmla="*/ 110552 w 144915"/>
                  <a:gd name="connsiteY10" fmla="*/ 72109 h 187079"/>
                  <a:gd name="connsiteX11" fmla="*/ 72452 w 144915"/>
                  <a:gd name="connsiteY11" fmla="*/ 110209 h 1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4915" h="187079">
                    <a:moveTo>
                      <a:pt x="144652" y="65727"/>
                    </a:moveTo>
                    <a:cubicBezTo>
                      <a:pt x="141555" y="28270"/>
                      <a:pt x="110034" y="-423"/>
                      <a:pt x="72452" y="5"/>
                    </a:cubicBezTo>
                    <a:cubicBezTo>
                      <a:pt x="34888" y="-376"/>
                      <a:pt x="3394" y="28292"/>
                      <a:pt x="253" y="65727"/>
                    </a:cubicBezTo>
                    <a:cubicBezTo>
                      <a:pt x="-3843" y="127544"/>
                      <a:pt x="42925" y="168978"/>
                      <a:pt x="63308" y="184028"/>
                    </a:cubicBezTo>
                    <a:cubicBezTo>
                      <a:pt x="66053" y="186080"/>
                      <a:pt x="69407" y="187153"/>
                      <a:pt x="72833" y="187076"/>
                    </a:cubicBezTo>
                    <a:cubicBezTo>
                      <a:pt x="76254" y="187117"/>
                      <a:pt x="79597" y="186047"/>
                      <a:pt x="82358" y="184028"/>
                    </a:cubicBezTo>
                    <a:cubicBezTo>
                      <a:pt x="102075" y="168978"/>
                      <a:pt x="148843" y="127544"/>
                      <a:pt x="144652" y="65727"/>
                    </a:cubicBezTo>
                    <a:close/>
                    <a:moveTo>
                      <a:pt x="72452" y="110209"/>
                    </a:moveTo>
                    <a:cubicBezTo>
                      <a:pt x="51410" y="110209"/>
                      <a:pt x="34352" y="93151"/>
                      <a:pt x="34352" y="72109"/>
                    </a:cubicBezTo>
                    <a:cubicBezTo>
                      <a:pt x="34352" y="51067"/>
                      <a:pt x="51410" y="34009"/>
                      <a:pt x="72452" y="34009"/>
                    </a:cubicBezTo>
                    <a:cubicBezTo>
                      <a:pt x="93494" y="34009"/>
                      <a:pt x="110552" y="51067"/>
                      <a:pt x="110552" y="72109"/>
                    </a:cubicBezTo>
                    <a:cubicBezTo>
                      <a:pt x="110552" y="93151"/>
                      <a:pt x="93494" y="110209"/>
                      <a:pt x="72452" y="1102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066DBA3-E452-EA41-9DD5-74840E6926EF}"/>
                </a:ext>
              </a:extLst>
            </p:cNvPr>
            <p:cNvSpPr txBox="1"/>
            <p:nvPr/>
          </p:nvSpPr>
          <p:spPr>
            <a:xfrm>
              <a:off x="9442376" y="5218733"/>
              <a:ext cx="1672253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Medium" pitchFamily="2" charset="77"/>
                </a:rPr>
                <a:t/>
              </a:r>
            </a:p>
            <a:p>
              <a:r>
                <a:rPr lang="en-US" sz="1200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Medium" pitchFamily="2" charset="77"/>
                </a:rPr>
                <a:t>Hosted on adama + roslin</a:t>
              </a:r>
            </a:p>
            <a:p>
              <a:r>
                <a:rPr lang="en-US" sz="1200" dirty="0" err="1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Medium" pitchFamily="2" charset="77"/>
                </a:rPr>
                <a:t>hello@aimloperations.com</a:t>
              </a:r>
              <a:endParaRPr lang="en-US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endParaRP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7E6DE96-FD7F-6941-A624-6DEB873296B0}"/>
              </a:ext>
            </a:extLst>
          </p:cNvPr>
          <p:cNvGrpSpPr/>
          <p:nvPr/>
        </p:nvGrpSpPr>
        <p:grpSpPr>
          <a:xfrm>
            <a:off x="5035394" y="5213299"/>
            <a:ext cx="2167115" cy="461665"/>
            <a:chOff x="5035394" y="5311066"/>
            <a:chExt cx="2167115" cy="461665"/>
          </a:xfrm>
        </p:grpSpPr>
        <p:grpSp>
          <p:nvGrpSpPr>
            <p:cNvPr id="10" name="Graphic 19">
              <a:extLst>
                <a:ext uri="{FF2B5EF4-FFF2-40B4-BE49-F238E27FC236}">
                  <a16:creationId xmlns:a16="http://schemas.microsoft.com/office/drawing/2014/main" id="{2178BE6A-903C-2749-8D71-C4965B41463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35394" y="5316450"/>
              <a:ext cx="450898" cy="450898"/>
              <a:chOff x="10476330" y="5973727"/>
              <a:chExt cx="600146" cy="600146"/>
            </a:xfrm>
            <a:solidFill>
              <a:schemeClr val="accent1"/>
            </a:solidFill>
          </p:grpSpPr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E4B22086-A322-4B4D-8E24-3CEE32347677}"/>
                  </a:ext>
                </a:extLst>
              </p:cNvPr>
              <p:cNvSpPr/>
              <p:nvPr/>
            </p:nvSpPr>
            <p:spPr>
              <a:xfrm>
                <a:off x="10665116" y="6440846"/>
                <a:ext cx="93704" cy="127582"/>
              </a:xfrm>
              <a:custGeom>
                <a:avLst/>
                <a:gdLst>
                  <a:gd name="connsiteX0" fmla="*/ 93704 w 93704"/>
                  <a:gd name="connsiteY0" fmla="*/ 127582 h 127582"/>
                  <a:gd name="connsiteX1" fmla="*/ 93704 w 93704"/>
                  <a:gd name="connsiteY1" fmla="*/ 0 h 127582"/>
                  <a:gd name="connsiteX2" fmla="*/ 0 w 93704"/>
                  <a:gd name="connsiteY2" fmla="*/ 13191 h 127582"/>
                  <a:gd name="connsiteX3" fmla="*/ 15902 w 93704"/>
                  <a:gd name="connsiteY3" fmla="*/ 46726 h 127582"/>
                  <a:gd name="connsiteX4" fmla="*/ 93704 w 93704"/>
                  <a:gd name="connsiteY4" fmla="*/ 127582 h 127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04" h="127582">
                    <a:moveTo>
                      <a:pt x="93704" y="127582"/>
                    </a:moveTo>
                    <a:lnTo>
                      <a:pt x="93704" y="0"/>
                    </a:lnTo>
                    <a:cubicBezTo>
                      <a:pt x="61754" y="1218"/>
                      <a:pt x="30110" y="5723"/>
                      <a:pt x="0" y="13191"/>
                    </a:cubicBezTo>
                    <a:cubicBezTo>
                      <a:pt x="4849" y="24908"/>
                      <a:pt x="10156" y="36131"/>
                      <a:pt x="15902" y="46726"/>
                    </a:cubicBezTo>
                    <a:cubicBezTo>
                      <a:pt x="38837" y="88988"/>
                      <a:pt x="67340" y="118200"/>
                      <a:pt x="93704" y="127582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5B4BA15A-E360-E64E-B0E3-5FF0375799BE}"/>
                  </a:ext>
                </a:extLst>
              </p:cNvPr>
              <p:cNvSpPr/>
              <p:nvPr/>
            </p:nvSpPr>
            <p:spPr>
              <a:xfrm>
                <a:off x="10793985" y="6440846"/>
                <a:ext cx="93704" cy="127582"/>
              </a:xfrm>
              <a:custGeom>
                <a:avLst/>
                <a:gdLst>
                  <a:gd name="connsiteX0" fmla="*/ 77802 w 93704"/>
                  <a:gd name="connsiteY0" fmla="*/ 46726 h 127582"/>
                  <a:gd name="connsiteX1" fmla="*/ 93704 w 93704"/>
                  <a:gd name="connsiteY1" fmla="*/ 13191 h 127582"/>
                  <a:gd name="connsiteX2" fmla="*/ 0 w 93704"/>
                  <a:gd name="connsiteY2" fmla="*/ 0 h 127582"/>
                  <a:gd name="connsiteX3" fmla="*/ 0 w 93704"/>
                  <a:gd name="connsiteY3" fmla="*/ 127582 h 127582"/>
                  <a:gd name="connsiteX4" fmla="*/ 77802 w 93704"/>
                  <a:gd name="connsiteY4" fmla="*/ 46726 h 127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04" h="127582">
                    <a:moveTo>
                      <a:pt x="77802" y="46726"/>
                    </a:moveTo>
                    <a:cubicBezTo>
                      <a:pt x="83548" y="36136"/>
                      <a:pt x="88855" y="24908"/>
                      <a:pt x="93704" y="13191"/>
                    </a:cubicBezTo>
                    <a:cubicBezTo>
                      <a:pt x="63594" y="5723"/>
                      <a:pt x="31951" y="1218"/>
                      <a:pt x="0" y="0"/>
                    </a:cubicBezTo>
                    <a:lnTo>
                      <a:pt x="0" y="127582"/>
                    </a:lnTo>
                    <a:cubicBezTo>
                      <a:pt x="26364" y="118200"/>
                      <a:pt x="54867" y="88988"/>
                      <a:pt x="77802" y="46726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9FF0FF31-24C8-074E-A4ED-0239704C43CA}"/>
                  </a:ext>
                </a:extLst>
              </p:cNvPr>
              <p:cNvSpPr/>
              <p:nvPr/>
            </p:nvSpPr>
            <p:spPr>
              <a:xfrm>
                <a:off x="10630597" y="6288658"/>
                <a:ext cx="128223" cy="132202"/>
              </a:xfrm>
              <a:custGeom>
                <a:avLst/>
                <a:gdLst>
                  <a:gd name="connsiteX0" fmla="*/ 128223 w 128223"/>
                  <a:gd name="connsiteY0" fmla="*/ 117001 h 132202"/>
                  <a:gd name="connsiteX1" fmla="*/ 128223 w 128223"/>
                  <a:gd name="connsiteY1" fmla="*/ 0 h 132202"/>
                  <a:gd name="connsiteX2" fmla="*/ 0 w 128223"/>
                  <a:gd name="connsiteY2" fmla="*/ 0 h 132202"/>
                  <a:gd name="connsiteX3" fmla="*/ 22445 w 128223"/>
                  <a:gd name="connsiteY3" fmla="*/ 132202 h 132202"/>
                  <a:gd name="connsiteX4" fmla="*/ 128223 w 128223"/>
                  <a:gd name="connsiteY4" fmla="*/ 117001 h 132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223" h="132202">
                    <a:moveTo>
                      <a:pt x="128223" y="117001"/>
                    </a:moveTo>
                    <a:lnTo>
                      <a:pt x="128223" y="0"/>
                    </a:lnTo>
                    <a:lnTo>
                      <a:pt x="0" y="0"/>
                    </a:lnTo>
                    <a:cubicBezTo>
                      <a:pt x="1603" y="45678"/>
                      <a:pt x="9396" y="91090"/>
                      <a:pt x="22445" y="132202"/>
                    </a:cubicBezTo>
                    <a:cubicBezTo>
                      <a:pt x="56415" y="123489"/>
                      <a:pt x="92184" y="118283"/>
                      <a:pt x="128223" y="117001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59DA0422-CC91-D946-BCFA-72FF5CA315B9}"/>
                  </a:ext>
                </a:extLst>
              </p:cNvPr>
              <p:cNvSpPr/>
              <p:nvPr/>
            </p:nvSpPr>
            <p:spPr>
              <a:xfrm>
                <a:off x="10630597" y="6121300"/>
                <a:ext cx="128223" cy="132197"/>
              </a:xfrm>
              <a:custGeom>
                <a:avLst/>
                <a:gdLst>
                  <a:gd name="connsiteX0" fmla="*/ 128223 w 128223"/>
                  <a:gd name="connsiteY0" fmla="*/ 132198 h 132197"/>
                  <a:gd name="connsiteX1" fmla="*/ 128223 w 128223"/>
                  <a:gd name="connsiteY1" fmla="*/ 15197 h 132197"/>
                  <a:gd name="connsiteX2" fmla="*/ 22445 w 128223"/>
                  <a:gd name="connsiteY2" fmla="*/ 0 h 132197"/>
                  <a:gd name="connsiteX3" fmla="*/ 0 w 128223"/>
                  <a:gd name="connsiteY3" fmla="*/ 132198 h 132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223" h="132197">
                    <a:moveTo>
                      <a:pt x="128223" y="132198"/>
                    </a:moveTo>
                    <a:lnTo>
                      <a:pt x="128223" y="15197"/>
                    </a:lnTo>
                    <a:cubicBezTo>
                      <a:pt x="92184" y="13915"/>
                      <a:pt x="56415" y="8709"/>
                      <a:pt x="22445" y="0"/>
                    </a:cubicBezTo>
                    <a:cubicBezTo>
                      <a:pt x="9396" y="41113"/>
                      <a:pt x="1603" y="86520"/>
                      <a:pt x="0" y="132198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38F949E5-5489-9F46-838D-5D150B94F9AC}"/>
                  </a:ext>
                </a:extLst>
              </p:cNvPr>
              <p:cNvSpPr/>
              <p:nvPr/>
            </p:nvSpPr>
            <p:spPr>
              <a:xfrm>
                <a:off x="10865761" y="5984038"/>
                <a:ext cx="116240" cy="94162"/>
              </a:xfrm>
              <a:custGeom>
                <a:avLst/>
                <a:gdLst>
                  <a:gd name="connsiteX0" fmla="*/ 55934 w 116240"/>
                  <a:gd name="connsiteY0" fmla="*/ 94162 h 94162"/>
                  <a:gd name="connsiteX1" fmla="*/ 116241 w 116240"/>
                  <a:gd name="connsiteY1" fmla="*/ 67967 h 94162"/>
                  <a:gd name="connsiteX2" fmla="*/ 0 w 116240"/>
                  <a:gd name="connsiteY2" fmla="*/ 0 h 94162"/>
                  <a:gd name="connsiteX3" fmla="*/ 36928 w 116240"/>
                  <a:gd name="connsiteY3" fmla="*/ 53773 h 94162"/>
                  <a:gd name="connsiteX4" fmla="*/ 55934 w 116240"/>
                  <a:gd name="connsiteY4" fmla="*/ 94162 h 9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240" h="94162">
                    <a:moveTo>
                      <a:pt x="55934" y="94162"/>
                    </a:moveTo>
                    <a:cubicBezTo>
                      <a:pt x="77321" y="86950"/>
                      <a:pt x="97596" y="78173"/>
                      <a:pt x="116241" y="67967"/>
                    </a:cubicBezTo>
                    <a:cubicBezTo>
                      <a:pt x="83503" y="37221"/>
                      <a:pt x="43901" y="13695"/>
                      <a:pt x="0" y="0"/>
                    </a:cubicBezTo>
                    <a:cubicBezTo>
                      <a:pt x="13150" y="14858"/>
                      <a:pt x="25591" y="32880"/>
                      <a:pt x="36928" y="53773"/>
                    </a:cubicBezTo>
                    <a:cubicBezTo>
                      <a:pt x="43892" y="66598"/>
                      <a:pt x="50229" y="80105"/>
                      <a:pt x="55934" y="94162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462B2A05-6ABB-DB42-9CF5-E09719B847AC}"/>
                  </a:ext>
                </a:extLst>
              </p:cNvPr>
              <p:cNvSpPr/>
              <p:nvPr/>
            </p:nvSpPr>
            <p:spPr>
              <a:xfrm>
                <a:off x="10665116" y="5973727"/>
                <a:ext cx="93704" cy="127582"/>
              </a:xfrm>
              <a:custGeom>
                <a:avLst/>
                <a:gdLst>
                  <a:gd name="connsiteX0" fmla="*/ 15902 w 93704"/>
                  <a:gd name="connsiteY0" fmla="*/ 80856 h 127582"/>
                  <a:gd name="connsiteX1" fmla="*/ 0 w 93704"/>
                  <a:gd name="connsiteY1" fmla="*/ 114391 h 127582"/>
                  <a:gd name="connsiteX2" fmla="*/ 93704 w 93704"/>
                  <a:gd name="connsiteY2" fmla="*/ 127582 h 127582"/>
                  <a:gd name="connsiteX3" fmla="*/ 93704 w 93704"/>
                  <a:gd name="connsiteY3" fmla="*/ 0 h 127582"/>
                  <a:gd name="connsiteX4" fmla="*/ 15902 w 93704"/>
                  <a:gd name="connsiteY4" fmla="*/ 80856 h 127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04" h="127582">
                    <a:moveTo>
                      <a:pt x="15902" y="80856"/>
                    </a:moveTo>
                    <a:cubicBezTo>
                      <a:pt x="10156" y="91451"/>
                      <a:pt x="4849" y="102674"/>
                      <a:pt x="0" y="114391"/>
                    </a:cubicBezTo>
                    <a:cubicBezTo>
                      <a:pt x="30110" y="121859"/>
                      <a:pt x="61754" y="126364"/>
                      <a:pt x="93704" y="127582"/>
                    </a:cubicBezTo>
                    <a:lnTo>
                      <a:pt x="93704" y="0"/>
                    </a:lnTo>
                    <a:cubicBezTo>
                      <a:pt x="67340" y="9382"/>
                      <a:pt x="38837" y="38594"/>
                      <a:pt x="15902" y="80856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9B76B10B-47B6-E441-89D4-4412A17CB0B3}"/>
                  </a:ext>
                </a:extLst>
              </p:cNvPr>
              <p:cNvSpPr/>
              <p:nvPr/>
            </p:nvSpPr>
            <p:spPr>
              <a:xfrm>
                <a:off x="10793985" y="6288658"/>
                <a:ext cx="128227" cy="132202"/>
              </a:xfrm>
              <a:custGeom>
                <a:avLst/>
                <a:gdLst>
                  <a:gd name="connsiteX0" fmla="*/ 0 w 128227"/>
                  <a:gd name="connsiteY0" fmla="*/ 0 h 132202"/>
                  <a:gd name="connsiteX1" fmla="*/ 0 w 128227"/>
                  <a:gd name="connsiteY1" fmla="*/ 117001 h 132202"/>
                  <a:gd name="connsiteX2" fmla="*/ 105778 w 128227"/>
                  <a:gd name="connsiteY2" fmla="*/ 132202 h 132202"/>
                  <a:gd name="connsiteX3" fmla="*/ 128228 w 128227"/>
                  <a:gd name="connsiteY3" fmla="*/ 0 h 132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227" h="132202">
                    <a:moveTo>
                      <a:pt x="0" y="0"/>
                    </a:moveTo>
                    <a:lnTo>
                      <a:pt x="0" y="117001"/>
                    </a:lnTo>
                    <a:cubicBezTo>
                      <a:pt x="36044" y="118287"/>
                      <a:pt x="71809" y="123489"/>
                      <a:pt x="105778" y="132202"/>
                    </a:cubicBezTo>
                    <a:cubicBezTo>
                      <a:pt x="118828" y="91090"/>
                      <a:pt x="126621" y="45678"/>
                      <a:pt x="128228" y="0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DF9DAD29-F2D9-5045-A3BF-54D9577AAB01}"/>
                  </a:ext>
                </a:extLst>
              </p:cNvPr>
              <p:cNvSpPr/>
              <p:nvPr/>
            </p:nvSpPr>
            <p:spPr>
              <a:xfrm>
                <a:off x="10793985" y="6121300"/>
                <a:ext cx="128223" cy="132197"/>
              </a:xfrm>
              <a:custGeom>
                <a:avLst/>
                <a:gdLst>
                  <a:gd name="connsiteX0" fmla="*/ 0 w 128223"/>
                  <a:gd name="connsiteY0" fmla="*/ 15197 h 132197"/>
                  <a:gd name="connsiteX1" fmla="*/ 0 w 128223"/>
                  <a:gd name="connsiteY1" fmla="*/ 132198 h 132197"/>
                  <a:gd name="connsiteX2" fmla="*/ 128223 w 128223"/>
                  <a:gd name="connsiteY2" fmla="*/ 132198 h 132197"/>
                  <a:gd name="connsiteX3" fmla="*/ 105778 w 128223"/>
                  <a:gd name="connsiteY3" fmla="*/ 0 h 132197"/>
                  <a:gd name="connsiteX4" fmla="*/ 0 w 128223"/>
                  <a:gd name="connsiteY4" fmla="*/ 15197 h 132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223" h="132197">
                    <a:moveTo>
                      <a:pt x="0" y="15197"/>
                    </a:moveTo>
                    <a:lnTo>
                      <a:pt x="0" y="132198"/>
                    </a:lnTo>
                    <a:lnTo>
                      <a:pt x="128223" y="132198"/>
                    </a:lnTo>
                    <a:cubicBezTo>
                      <a:pt x="126621" y="86520"/>
                      <a:pt x="118828" y="41113"/>
                      <a:pt x="105778" y="0"/>
                    </a:cubicBezTo>
                    <a:cubicBezTo>
                      <a:pt x="71809" y="8709"/>
                      <a:pt x="36044" y="13915"/>
                      <a:pt x="0" y="15197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4FDB69B0-7165-0548-AE74-BFB59CA04766}"/>
                  </a:ext>
                </a:extLst>
              </p:cNvPr>
              <p:cNvSpPr/>
              <p:nvPr/>
            </p:nvSpPr>
            <p:spPr>
              <a:xfrm>
                <a:off x="10476330" y="6288658"/>
                <a:ext cx="142861" cy="175160"/>
              </a:xfrm>
              <a:custGeom>
                <a:avLst/>
                <a:gdLst>
                  <a:gd name="connsiteX0" fmla="*/ 142862 w 142861"/>
                  <a:gd name="connsiteY0" fmla="*/ 142257 h 175160"/>
                  <a:gd name="connsiteX1" fmla="*/ 119066 w 142861"/>
                  <a:gd name="connsiteY1" fmla="*/ 0 h 175160"/>
                  <a:gd name="connsiteX2" fmla="*/ 0 w 142861"/>
                  <a:gd name="connsiteY2" fmla="*/ 0 h 175160"/>
                  <a:gd name="connsiteX3" fmla="*/ 69588 w 142861"/>
                  <a:gd name="connsiteY3" fmla="*/ 175160 h 175160"/>
                  <a:gd name="connsiteX4" fmla="*/ 142862 w 142861"/>
                  <a:gd name="connsiteY4" fmla="*/ 142257 h 175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861" h="175160">
                    <a:moveTo>
                      <a:pt x="142862" y="142257"/>
                    </a:moveTo>
                    <a:cubicBezTo>
                      <a:pt x="128805" y="97999"/>
                      <a:pt x="120636" y="49560"/>
                      <a:pt x="119066" y="0"/>
                    </a:cubicBezTo>
                    <a:lnTo>
                      <a:pt x="0" y="0"/>
                    </a:lnTo>
                    <a:cubicBezTo>
                      <a:pt x="3851" y="66438"/>
                      <a:pt x="29373" y="127147"/>
                      <a:pt x="69588" y="175160"/>
                    </a:cubicBezTo>
                    <a:cubicBezTo>
                      <a:pt x="91987" y="162161"/>
                      <a:pt x="116680" y="151126"/>
                      <a:pt x="142862" y="142257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61D78F12-9D59-A740-9FBA-E94319698312}"/>
                  </a:ext>
                </a:extLst>
              </p:cNvPr>
              <p:cNvSpPr/>
              <p:nvPr/>
            </p:nvSpPr>
            <p:spPr>
              <a:xfrm>
                <a:off x="10865761" y="6463955"/>
                <a:ext cx="116245" cy="94162"/>
              </a:xfrm>
              <a:custGeom>
                <a:avLst/>
                <a:gdLst>
                  <a:gd name="connsiteX0" fmla="*/ 55934 w 116245"/>
                  <a:gd name="connsiteY0" fmla="*/ 0 h 94162"/>
                  <a:gd name="connsiteX1" fmla="*/ 36928 w 116245"/>
                  <a:gd name="connsiteY1" fmla="*/ 40394 h 94162"/>
                  <a:gd name="connsiteX2" fmla="*/ 0 w 116245"/>
                  <a:gd name="connsiteY2" fmla="*/ 94162 h 94162"/>
                  <a:gd name="connsiteX3" fmla="*/ 116245 w 116245"/>
                  <a:gd name="connsiteY3" fmla="*/ 26195 h 94162"/>
                  <a:gd name="connsiteX4" fmla="*/ 55934 w 116245"/>
                  <a:gd name="connsiteY4" fmla="*/ 0 h 9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245" h="94162">
                    <a:moveTo>
                      <a:pt x="55934" y="0"/>
                    </a:moveTo>
                    <a:cubicBezTo>
                      <a:pt x="50224" y="14057"/>
                      <a:pt x="43887" y="27564"/>
                      <a:pt x="36928" y="40394"/>
                    </a:cubicBezTo>
                    <a:cubicBezTo>
                      <a:pt x="25591" y="61287"/>
                      <a:pt x="13150" y="79304"/>
                      <a:pt x="0" y="94162"/>
                    </a:cubicBezTo>
                    <a:cubicBezTo>
                      <a:pt x="43901" y="80467"/>
                      <a:pt x="83503" y="56941"/>
                      <a:pt x="116245" y="26195"/>
                    </a:cubicBezTo>
                    <a:cubicBezTo>
                      <a:pt x="97596" y="15989"/>
                      <a:pt x="77321" y="7212"/>
                      <a:pt x="55934" y="0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7C27963F-D167-E04F-B861-D8976137D5D7}"/>
                  </a:ext>
                </a:extLst>
              </p:cNvPr>
              <p:cNvSpPr/>
              <p:nvPr/>
            </p:nvSpPr>
            <p:spPr>
              <a:xfrm>
                <a:off x="10570803" y="6463955"/>
                <a:ext cx="116240" cy="94166"/>
              </a:xfrm>
              <a:custGeom>
                <a:avLst/>
                <a:gdLst>
                  <a:gd name="connsiteX0" fmla="*/ 60307 w 116240"/>
                  <a:gd name="connsiteY0" fmla="*/ 0 h 94166"/>
                  <a:gd name="connsiteX1" fmla="*/ 0 w 116240"/>
                  <a:gd name="connsiteY1" fmla="*/ 26195 h 94166"/>
                  <a:gd name="connsiteX2" fmla="*/ 116241 w 116240"/>
                  <a:gd name="connsiteY2" fmla="*/ 94167 h 94166"/>
                  <a:gd name="connsiteX3" fmla="*/ 79313 w 116240"/>
                  <a:gd name="connsiteY3" fmla="*/ 40394 h 94166"/>
                  <a:gd name="connsiteX4" fmla="*/ 60307 w 116240"/>
                  <a:gd name="connsiteY4" fmla="*/ 0 h 94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240" h="94166">
                    <a:moveTo>
                      <a:pt x="60307" y="0"/>
                    </a:moveTo>
                    <a:cubicBezTo>
                      <a:pt x="38919" y="7212"/>
                      <a:pt x="18645" y="15989"/>
                      <a:pt x="0" y="26195"/>
                    </a:cubicBezTo>
                    <a:cubicBezTo>
                      <a:pt x="32738" y="56946"/>
                      <a:pt x="72340" y="80467"/>
                      <a:pt x="116241" y="94167"/>
                    </a:cubicBezTo>
                    <a:cubicBezTo>
                      <a:pt x="103095" y="79304"/>
                      <a:pt x="90655" y="61287"/>
                      <a:pt x="79313" y="40394"/>
                    </a:cubicBezTo>
                    <a:cubicBezTo>
                      <a:pt x="72349" y="27564"/>
                      <a:pt x="66012" y="14057"/>
                      <a:pt x="60307" y="0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3A5BBC06-E5C2-A340-9876-156F9B0883F1}"/>
                  </a:ext>
                </a:extLst>
              </p:cNvPr>
              <p:cNvSpPr/>
              <p:nvPr/>
            </p:nvSpPr>
            <p:spPr>
              <a:xfrm>
                <a:off x="10933614" y="6078342"/>
                <a:ext cx="142861" cy="175155"/>
              </a:xfrm>
              <a:custGeom>
                <a:avLst/>
                <a:gdLst>
                  <a:gd name="connsiteX0" fmla="*/ 0 w 142861"/>
                  <a:gd name="connsiteY0" fmla="*/ 32898 h 175155"/>
                  <a:gd name="connsiteX1" fmla="*/ 23796 w 142861"/>
                  <a:gd name="connsiteY1" fmla="*/ 175156 h 175155"/>
                  <a:gd name="connsiteX2" fmla="*/ 142862 w 142861"/>
                  <a:gd name="connsiteY2" fmla="*/ 175156 h 175155"/>
                  <a:gd name="connsiteX3" fmla="*/ 73274 w 142861"/>
                  <a:gd name="connsiteY3" fmla="*/ 0 h 175155"/>
                  <a:gd name="connsiteX4" fmla="*/ 0 w 142861"/>
                  <a:gd name="connsiteY4" fmla="*/ 32898 h 17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861" h="175155">
                    <a:moveTo>
                      <a:pt x="0" y="32898"/>
                    </a:moveTo>
                    <a:cubicBezTo>
                      <a:pt x="14057" y="77157"/>
                      <a:pt x="22225" y="125595"/>
                      <a:pt x="23796" y="175156"/>
                    </a:cubicBezTo>
                    <a:lnTo>
                      <a:pt x="142862" y="175156"/>
                    </a:lnTo>
                    <a:cubicBezTo>
                      <a:pt x="139011" y="108718"/>
                      <a:pt x="113489" y="48013"/>
                      <a:pt x="73274" y="0"/>
                    </a:cubicBezTo>
                    <a:cubicBezTo>
                      <a:pt x="50874" y="12999"/>
                      <a:pt x="26181" y="24029"/>
                      <a:pt x="0" y="32898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2B9A87CA-7264-B740-8C6E-81BCD7D306E5}"/>
                  </a:ext>
                </a:extLst>
              </p:cNvPr>
              <p:cNvSpPr/>
              <p:nvPr/>
            </p:nvSpPr>
            <p:spPr>
              <a:xfrm>
                <a:off x="10933614" y="6288658"/>
                <a:ext cx="142861" cy="175155"/>
              </a:xfrm>
              <a:custGeom>
                <a:avLst/>
                <a:gdLst>
                  <a:gd name="connsiteX0" fmla="*/ 0 w 142861"/>
                  <a:gd name="connsiteY0" fmla="*/ 142257 h 175155"/>
                  <a:gd name="connsiteX1" fmla="*/ 73274 w 142861"/>
                  <a:gd name="connsiteY1" fmla="*/ 175156 h 175155"/>
                  <a:gd name="connsiteX2" fmla="*/ 142862 w 142861"/>
                  <a:gd name="connsiteY2" fmla="*/ 0 h 175155"/>
                  <a:gd name="connsiteX3" fmla="*/ 23796 w 142861"/>
                  <a:gd name="connsiteY3" fmla="*/ 0 h 175155"/>
                  <a:gd name="connsiteX4" fmla="*/ 0 w 142861"/>
                  <a:gd name="connsiteY4" fmla="*/ 142257 h 17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861" h="175155">
                    <a:moveTo>
                      <a:pt x="0" y="142257"/>
                    </a:moveTo>
                    <a:cubicBezTo>
                      <a:pt x="26181" y="151126"/>
                      <a:pt x="50874" y="162156"/>
                      <a:pt x="73274" y="175156"/>
                    </a:cubicBezTo>
                    <a:cubicBezTo>
                      <a:pt x="113489" y="127143"/>
                      <a:pt x="139011" y="66433"/>
                      <a:pt x="142862" y="0"/>
                    </a:cubicBezTo>
                    <a:lnTo>
                      <a:pt x="23796" y="0"/>
                    </a:lnTo>
                    <a:cubicBezTo>
                      <a:pt x="22225" y="49560"/>
                      <a:pt x="14057" y="97999"/>
                      <a:pt x="0" y="142257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1F5CF414-D984-3F44-97CD-4AE497E46B73}"/>
                  </a:ext>
                </a:extLst>
              </p:cNvPr>
              <p:cNvSpPr/>
              <p:nvPr/>
            </p:nvSpPr>
            <p:spPr>
              <a:xfrm>
                <a:off x="10793985" y="5973727"/>
                <a:ext cx="93704" cy="127582"/>
              </a:xfrm>
              <a:custGeom>
                <a:avLst/>
                <a:gdLst>
                  <a:gd name="connsiteX0" fmla="*/ 0 w 93704"/>
                  <a:gd name="connsiteY0" fmla="*/ 0 h 127582"/>
                  <a:gd name="connsiteX1" fmla="*/ 0 w 93704"/>
                  <a:gd name="connsiteY1" fmla="*/ 127582 h 127582"/>
                  <a:gd name="connsiteX2" fmla="*/ 93704 w 93704"/>
                  <a:gd name="connsiteY2" fmla="*/ 114396 h 127582"/>
                  <a:gd name="connsiteX3" fmla="*/ 77802 w 93704"/>
                  <a:gd name="connsiteY3" fmla="*/ 80856 h 127582"/>
                  <a:gd name="connsiteX4" fmla="*/ 0 w 93704"/>
                  <a:gd name="connsiteY4" fmla="*/ 0 h 127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04" h="127582">
                    <a:moveTo>
                      <a:pt x="0" y="0"/>
                    </a:moveTo>
                    <a:lnTo>
                      <a:pt x="0" y="127582"/>
                    </a:lnTo>
                    <a:cubicBezTo>
                      <a:pt x="31951" y="126364"/>
                      <a:pt x="63594" y="121859"/>
                      <a:pt x="93704" y="114396"/>
                    </a:cubicBezTo>
                    <a:cubicBezTo>
                      <a:pt x="88855" y="102674"/>
                      <a:pt x="83553" y="91451"/>
                      <a:pt x="77802" y="80856"/>
                    </a:cubicBezTo>
                    <a:cubicBezTo>
                      <a:pt x="54867" y="38594"/>
                      <a:pt x="26364" y="9382"/>
                      <a:pt x="0" y="0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B97BFC1C-4B5A-C644-A94F-15D07B43EC5D}"/>
                  </a:ext>
                </a:extLst>
              </p:cNvPr>
              <p:cNvSpPr/>
              <p:nvPr/>
            </p:nvSpPr>
            <p:spPr>
              <a:xfrm>
                <a:off x="10476330" y="6078342"/>
                <a:ext cx="142861" cy="175155"/>
              </a:xfrm>
              <a:custGeom>
                <a:avLst/>
                <a:gdLst>
                  <a:gd name="connsiteX0" fmla="*/ 142862 w 142861"/>
                  <a:gd name="connsiteY0" fmla="*/ 32898 h 175155"/>
                  <a:gd name="connsiteX1" fmla="*/ 69588 w 142861"/>
                  <a:gd name="connsiteY1" fmla="*/ 0 h 175155"/>
                  <a:gd name="connsiteX2" fmla="*/ 0 w 142861"/>
                  <a:gd name="connsiteY2" fmla="*/ 175156 h 175155"/>
                  <a:gd name="connsiteX3" fmla="*/ 119066 w 142861"/>
                  <a:gd name="connsiteY3" fmla="*/ 175156 h 175155"/>
                  <a:gd name="connsiteX4" fmla="*/ 142862 w 142861"/>
                  <a:gd name="connsiteY4" fmla="*/ 32898 h 17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861" h="175155">
                    <a:moveTo>
                      <a:pt x="142862" y="32898"/>
                    </a:moveTo>
                    <a:cubicBezTo>
                      <a:pt x="116680" y="24029"/>
                      <a:pt x="91987" y="12999"/>
                      <a:pt x="69588" y="0"/>
                    </a:cubicBezTo>
                    <a:cubicBezTo>
                      <a:pt x="29368" y="48013"/>
                      <a:pt x="3851" y="108722"/>
                      <a:pt x="0" y="175156"/>
                    </a:cubicBezTo>
                    <a:lnTo>
                      <a:pt x="119066" y="175156"/>
                    </a:lnTo>
                    <a:cubicBezTo>
                      <a:pt x="120636" y="125595"/>
                      <a:pt x="128805" y="77157"/>
                      <a:pt x="142862" y="32898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D4B1B0A8-7C21-7A4B-8429-7D6BE4AF0AEA}"/>
                  </a:ext>
                </a:extLst>
              </p:cNvPr>
              <p:cNvSpPr/>
              <p:nvPr/>
            </p:nvSpPr>
            <p:spPr>
              <a:xfrm>
                <a:off x="10570798" y="5984038"/>
                <a:ext cx="116245" cy="94162"/>
              </a:xfrm>
              <a:custGeom>
                <a:avLst/>
                <a:gdLst>
                  <a:gd name="connsiteX0" fmla="*/ 60311 w 116245"/>
                  <a:gd name="connsiteY0" fmla="*/ 94162 h 94162"/>
                  <a:gd name="connsiteX1" fmla="*/ 79318 w 116245"/>
                  <a:gd name="connsiteY1" fmla="*/ 53773 h 94162"/>
                  <a:gd name="connsiteX2" fmla="*/ 116245 w 116245"/>
                  <a:gd name="connsiteY2" fmla="*/ 0 h 94162"/>
                  <a:gd name="connsiteX3" fmla="*/ 0 w 116245"/>
                  <a:gd name="connsiteY3" fmla="*/ 67967 h 94162"/>
                  <a:gd name="connsiteX4" fmla="*/ 60311 w 116245"/>
                  <a:gd name="connsiteY4" fmla="*/ 94162 h 9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245" h="94162">
                    <a:moveTo>
                      <a:pt x="60311" y="94162"/>
                    </a:moveTo>
                    <a:cubicBezTo>
                      <a:pt x="66021" y="80105"/>
                      <a:pt x="72358" y="66598"/>
                      <a:pt x="79318" y="53773"/>
                    </a:cubicBezTo>
                    <a:cubicBezTo>
                      <a:pt x="90655" y="32875"/>
                      <a:pt x="103095" y="14858"/>
                      <a:pt x="116245" y="0"/>
                    </a:cubicBezTo>
                    <a:cubicBezTo>
                      <a:pt x="72344" y="13695"/>
                      <a:pt x="32743" y="37221"/>
                      <a:pt x="0" y="67967"/>
                    </a:cubicBezTo>
                    <a:cubicBezTo>
                      <a:pt x="18649" y="78173"/>
                      <a:pt x="38924" y="86950"/>
                      <a:pt x="60311" y="94162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BEEEDB7-45E2-1F4C-9B6E-21A90050FB03}"/>
                </a:ext>
              </a:extLst>
            </p:cNvPr>
            <p:cNvSpPr txBox="1"/>
            <p:nvPr/>
          </p:nvSpPr>
          <p:spPr>
            <a:xfrm>
              <a:off x="5620025" y="5311066"/>
              <a:ext cx="1582484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dirty="0" err="1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Medium" pitchFamily="2" charset="77"/>
                </a:rPr>
                <a:t>portal support via ticket</a:t>
              </a:r>
              <a:endParaRPr lang="en-US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endParaRPr>
            </a:p>
            <a:p>
              <a:r>
                <a:rPr lang="en-US" sz="1200" dirty="0" err="1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Medium" pitchFamily="2" charset="77"/>
                </a:rPr>
                <a:t>deploy via server-infra CI</a:t>
              </a:r>
              <a:endParaRPr lang="en-US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endParaRPr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B4087300-9719-7642-BD99-182DEDB99AB8}"/>
              </a:ext>
            </a:extLst>
          </p:cNvPr>
          <p:cNvGrpSpPr/>
          <p:nvPr/>
        </p:nvGrpSpPr>
        <p:grpSpPr>
          <a:xfrm>
            <a:off x="657542" y="5120966"/>
            <a:ext cx="2566044" cy="646331"/>
            <a:chOff x="657542" y="5218733"/>
            <a:chExt cx="2566044" cy="646331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E8B2E0CD-17BF-B44F-A26E-41E7E40554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7542" y="5349312"/>
              <a:ext cx="360690" cy="385175"/>
            </a:xfrm>
            <a:custGeom>
              <a:avLst/>
              <a:gdLst>
                <a:gd name="connsiteX0" fmla="*/ 143125 w 185091"/>
                <a:gd name="connsiteY0" fmla="*/ 3483 h 197655"/>
                <a:gd name="connsiteX1" fmla="*/ 114550 w 185091"/>
                <a:gd name="connsiteY1" fmla="*/ 53203 h 197655"/>
                <a:gd name="connsiteX2" fmla="*/ 119884 w 185091"/>
                <a:gd name="connsiteY2" fmla="*/ 69491 h 197655"/>
                <a:gd name="connsiteX3" fmla="*/ 144363 w 185091"/>
                <a:gd name="connsiteY3" fmla="*/ 87493 h 197655"/>
                <a:gd name="connsiteX4" fmla="*/ 121979 w 185091"/>
                <a:gd name="connsiteY4" fmla="*/ 125593 h 197655"/>
                <a:gd name="connsiteX5" fmla="*/ 86356 w 185091"/>
                <a:gd name="connsiteY5" fmla="*/ 151882 h 197655"/>
                <a:gd name="connsiteX6" fmla="*/ 65972 w 185091"/>
                <a:gd name="connsiteY6" fmla="*/ 129403 h 197655"/>
                <a:gd name="connsiteX7" fmla="*/ 49303 w 185091"/>
                <a:gd name="connsiteY7" fmla="*/ 125784 h 197655"/>
                <a:gd name="connsiteX8" fmla="*/ 2440 w 185091"/>
                <a:gd name="connsiteY8" fmla="*/ 159978 h 197655"/>
                <a:gd name="connsiteX9" fmla="*/ 14347 w 185091"/>
                <a:gd name="connsiteY9" fmla="*/ 188553 h 197655"/>
                <a:gd name="connsiteX10" fmla="*/ 143125 w 185091"/>
                <a:gd name="connsiteY10" fmla="*/ 145024 h 197655"/>
                <a:gd name="connsiteX11" fmla="*/ 172747 w 185091"/>
                <a:gd name="connsiteY11" fmla="*/ 11674 h 197655"/>
                <a:gd name="connsiteX12" fmla="*/ 143125 w 185091"/>
                <a:gd name="connsiteY12" fmla="*/ 3483 h 197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091" h="197655">
                  <a:moveTo>
                    <a:pt x="143125" y="3483"/>
                  </a:moveTo>
                  <a:lnTo>
                    <a:pt x="114550" y="53203"/>
                  </a:lnTo>
                  <a:cubicBezTo>
                    <a:pt x="111728" y="59188"/>
                    <a:pt x="114068" y="66335"/>
                    <a:pt x="119884" y="69491"/>
                  </a:cubicBezTo>
                  <a:cubicBezTo>
                    <a:pt x="130552" y="75873"/>
                    <a:pt x="149030" y="70729"/>
                    <a:pt x="144363" y="87493"/>
                  </a:cubicBezTo>
                  <a:cubicBezTo>
                    <a:pt x="139695" y="101640"/>
                    <a:pt x="132064" y="114629"/>
                    <a:pt x="121979" y="125593"/>
                  </a:cubicBezTo>
                  <a:cubicBezTo>
                    <a:pt x="112137" y="136820"/>
                    <a:pt x="99985" y="145788"/>
                    <a:pt x="86356" y="151882"/>
                  </a:cubicBezTo>
                  <a:cubicBezTo>
                    <a:pt x="70258" y="158359"/>
                    <a:pt x="73402" y="139404"/>
                    <a:pt x="65972" y="129403"/>
                  </a:cubicBezTo>
                  <a:cubicBezTo>
                    <a:pt x="62295" y="123908"/>
                    <a:pt x="54928" y="122309"/>
                    <a:pt x="49303" y="125784"/>
                  </a:cubicBezTo>
                  <a:lnTo>
                    <a:pt x="2440" y="159978"/>
                  </a:lnTo>
                  <a:cubicBezTo>
                    <a:pt x="-7085" y="171027"/>
                    <a:pt x="14347" y="188553"/>
                    <a:pt x="14347" y="188553"/>
                  </a:cubicBezTo>
                  <a:cubicBezTo>
                    <a:pt x="39683" y="211413"/>
                    <a:pt x="103501" y="189125"/>
                    <a:pt x="143125" y="145024"/>
                  </a:cubicBezTo>
                  <a:cubicBezTo>
                    <a:pt x="182749" y="100923"/>
                    <a:pt x="197989" y="35010"/>
                    <a:pt x="172747" y="11674"/>
                  </a:cubicBezTo>
                  <a:cubicBezTo>
                    <a:pt x="172747" y="12150"/>
                    <a:pt x="153031" y="-7852"/>
                    <a:pt x="143125" y="348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1400">
                <a:solidFill>
                  <a:srgbClr val="FFFFFF"/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067C8B5-690A-6947-8257-A3BE159BE984}"/>
                </a:ext>
              </a:extLst>
            </p:cNvPr>
            <p:cNvSpPr txBox="1"/>
            <p:nvPr/>
          </p:nvSpPr>
          <p:spPr>
            <a:xfrm>
              <a:off x="1197069" y="5218733"/>
              <a:ext cx="2026517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</a:rPr>
                <a:t>Mobile: </a:t>
              </a:r>
              <a:r>
                <a:rPr lang="en-US" sz="1200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Medium" pitchFamily="2" charset="77"/>
                </a:rPr>
                <a:t>Schedule a kickoff call</a:t>
              </a:r>
            </a:p>
            <a:p>
              <a:r>
                <a:rPr lang="en-US" sz="12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</a:rPr>
                <a:t>Hotline: </a:t>
              </a:r>
              <a:r>
                <a:rPr lang="en-US" sz="1200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Medium" pitchFamily="2" charset="77"/>
                </a:rPr>
                <a:t>Build-out: $18,000</a:t>
              </a:r>
            </a:p>
            <a:p>
              <a:r>
                <a:rPr lang="en-US" sz="12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</a:rPr>
                <a:t>Support: </a:t>
              </a:r>
              <a:r>
                <a:rPr lang="en-US" sz="1200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Medium" pitchFamily="2" charset="77"/>
                </a:rPr>
                <a:t>Care: from $149/mo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2B5C855E-4AAC-9C43-B86F-923419F9E843}"/>
              </a:ext>
            </a:extLst>
          </p:cNvPr>
          <p:cNvSpPr txBox="1"/>
          <p:nvPr/>
        </p:nvSpPr>
        <p:spPr>
          <a:xfrm>
            <a:off x="563398" y="1205760"/>
            <a:ext cx="3449036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535050"/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Ready when you are — we start with Phase 0 scaffold and a staging URL.</a:t>
            </a:r>
            <a:endParaRPr lang="en-EG" sz="1200" dirty="0">
              <a:solidFill>
                <a:srgbClr val="535050"/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710AAC-AC32-1947-9446-DD246CA72808}"/>
              </a:ext>
            </a:extLst>
          </p:cNvPr>
          <p:cNvSpPr/>
          <p:nvPr/>
        </p:nvSpPr>
        <p:spPr>
          <a:xfrm>
            <a:off x="563398" y="1877845"/>
            <a:ext cx="1182292" cy="42657"/>
          </a:xfrm>
          <a:prstGeom prst="rect">
            <a:avLst/>
          </a:prstGeom>
          <a:solidFill>
            <a:srgbClr val="53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EG">
              <a:solidFill>
                <a:srgbClr val="FFFFFF"/>
              </a:solidFill>
              <a:latin typeface="Montserrat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97BE7D-B123-2D43-87BA-E1F13DFD72BD}"/>
              </a:ext>
            </a:extLst>
          </p:cNvPr>
          <p:cNvSpPr txBox="1"/>
          <p:nvPr/>
        </p:nvSpPr>
        <p:spPr>
          <a:xfrm>
            <a:off x="563398" y="717324"/>
            <a:ext cx="344903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rgbClr val="535050"/>
                </a:solidFill>
                <a:latin typeface="Montserrat" pitchFamily="2" charset="77"/>
              </a:rPr>
              <a:t>CONTACT </a:t>
            </a:r>
            <a:r>
              <a:rPr lang="en-US" sz="3200" b="1" dirty="0">
                <a:solidFill>
                  <a:srgbClr val="535050"/>
                </a:solidFill>
                <a:latin typeface="Montserrat SemiBold" pitchFamily="2" charset="77"/>
              </a:rPr>
              <a:t>US</a:t>
            </a:r>
            <a:endParaRPr lang="en-EG" sz="3200" b="1" dirty="0">
              <a:solidFill>
                <a:srgbClr val="535050"/>
              </a:solidFill>
              <a:latin typeface="Montserrat SemiBold" pitchFamily="2" charset="77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B3B709ED-A98F-0445-BB79-C790F640C026}"/>
              </a:ext>
            </a:extLst>
          </p:cNvPr>
          <p:cNvSpPr txBox="1"/>
          <p:nvPr/>
        </p:nvSpPr>
        <p:spPr>
          <a:xfrm>
            <a:off x="8688636" y="3948456"/>
            <a:ext cx="291598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3200" b="1" dirty="0">
                <a:solidFill>
                  <a:srgbClr val="535050"/>
                </a:solidFill>
                <a:latin typeface="Montserrat" pitchFamily="2" charset="77"/>
              </a:rPr>
              <a:t>THANK YOU</a:t>
            </a:r>
            <a:endParaRPr lang="en-EG" sz="3200" b="1" dirty="0">
              <a:solidFill>
                <a:srgbClr val="535050"/>
              </a:solidFill>
              <a:latin typeface="Montserrat SemiBold" pitchFamily="2" charset="77"/>
            </a:endParaRPr>
          </a:p>
        </p:txBody>
      </p:sp>
      <p:pic>
        <p:nvPicPr>
          <p:cNvPr id="125" name="Picture 124" descr="aiml-operations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998" y="6419088"/>
            <a:ext cx="2539242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419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15 / 07 / 2026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/>
            </a:r>
          </a:p>
        </p:txBody>
      </p:sp>
      <p:grpSp>
        <p:nvGrpSpPr>
          <p:cNvPr id="250" name="Group 249">
            <a:extLst>
              <a:ext uri="{FF2B5EF4-FFF2-40B4-BE49-F238E27FC236}">
                <a16:creationId xmlns:a16="http://schemas.microsoft.com/office/drawing/2014/main" id="{4DCD6245-F679-324C-8E11-B89F09891340}"/>
              </a:ext>
            </a:extLst>
          </p:cNvPr>
          <p:cNvGrpSpPr/>
          <p:nvPr/>
        </p:nvGrpSpPr>
        <p:grpSpPr>
          <a:xfrm>
            <a:off x="4230838" y="478025"/>
            <a:ext cx="3730324" cy="1348545"/>
            <a:chOff x="4230838" y="549275"/>
            <a:chExt cx="3730324" cy="134854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AE6A915-B19F-524D-8A9A-D7E68CF2D7E8}"/>
                </a:ext>
              </a:extLst>
            </p:cNvPr>
            <p:cNvSpPr txBox="1"/>
            <p:nvPr/>
          </p:nvSpPr>
          <p:spPr>
            <a:xfrm>
              <a:off x="4382758" y="549275"/>
              <a:ext cx="3426485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accent1"/>
                  </a:solidFill>
                  <a:latin typeface="Montserrat" pitchFamily="2" charset="77"/>
                </a:rPr>
                <a:t>PLANNING</a:t>
              </a:r>
              <a:endParaRPr lang="en-EG" sz="3200" b="1" dirty="0">
                <a:solidFill>
                  <a:schemeClr val="accent1"/>
                </a:solidFill>
                <a:latin typeface="Montserrat SemiBold" pitchFamily="2" charset="77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992BB9F-E860-9449-A74E-94923003B4B6}"/>
                </a:ext>
              </a:extLst>
            </p:cNvPr>
            <p:cNvSpPr/>
            <p:nvPr/>
          </p:nvSpPr>
          <p:spPr>
            <a:xfrm>
              <a:off x="5445740" y="1850897"/>
              <a:ext cx="1300521" cy="469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solidFill>
                  <a:schemeClr val="accent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9DA30FE-7045-5C45-B701-99BE952AE5EA}"/>
                </a:ext>
              </a:extLst>
            </p:cNvPr>
            <p:cNvSpPr txBox="1"/>
            <p:nvPr/>
          </p:nvSpPr>
          <p:spPr>
            <a:xfrm>
              <a:off x="4230838" y="1134050"/>
              <a:ext cx="3730324" cy="5227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tx2">
                      <a:alpha val="9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Six delivery phases from scaffold to polish. Social can start in parallel with outreach.</a:t>
              </a:r>
              <a:endParaRPr lang="en-EG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8" name="Freeform 47">
            <a:extLst>
              <a:ext uri="{FF2B5EF4-FFF2-40B4-BE49-F238E27FC236}">
                <a16:creationId xmlns:a16="http://schemas.microsoft.com/office/drawing/2014/main" id="{353EDD3A-A4AA-B443-ABB2-DBFF663D4764}"/>
              </a:ext>
            </a:extLst>
          </p:cNvPr>
          <p:cNvSpPr/>
          <p:nvPr/>
        </p:nvSpPr>
        <p:spPr>
          <a:xfrm>
            <a:off x="5528873" y="3891103"/>
            <a:ext cx="3170192" cy="1077884"/>
          </a:xfrm>
          <a:custGeom>
            <a:avLst/>
            <a:gdLst>
              <a:gd name="connsiteX0" fmla="*/ 0 w 3372359"/>
              <a:gd name="connsiteY0" fmla="*/ 0 h 1109163"/>
              <a:gd name="connsiteX1" fmla="*/ 2262296 w 3372359"/>
              <a:gd name="connsiteY1" fmla="*/ 0 h 1109163"/>
              <a:gd name="connsiteX2" fmla="*/ 3046901 w 3372359"/>
              <a:gd name="connsiteY2" fmla="*/ 325233 h 1109163"/>
              <a:gd name="connsiteX3" fmla="*/ 3172348 w 3372359"/>
              <a:gd name="connsiteY3" fmla="*/ 477116 h 1109163"/>
              <a:gd name="connsiteX4" fmla="*/ 3173418 w 3372359"/>
              <a:gd name="connsiteY4" fmla="*/ 476455 h 1109163"/>
              <a:gd name="connsiteX5" fmla="*/ 3177470 w 3372359"/>
              <a:gd name="connsiteY5" fmla="*/ 483317 h 1109163"/>
              <a:gd name="connsiteX6" fmla="*/ 3182436 w 3372359"/>
              <a:gd name="connsiteY6" fmla="*/ 489330 h 1109163"/>
              <a:gd name="connsiteX7" fmla="*/ 3198888 w 3372359"/>
              <a:gd name="connsiteY7" fmla="*/ 519589 h 1109163"/>
              <a:gd name="connsiteX8" fmla="*/ 3259223 w 3372359"/>
              <a:gd name="connsiteY8" fmla="*/ 621767 h 1109163"/>
              <a:gd name="connsiteX9" fmla="*/ 3272553 w 3372359"/>
              <a:gd name="connsiteY9" fmla="*/ 655078 h 1109163"/>
              <a:gd name="connsiteX10" fmla="*/ 3284825 w 3372359"/>
              <a:gd name="connsiteY10" fmla="*/ 677649 h 1109163"/>
              <a:gd name="connsiteX11" fmla="*/ 3296181 w 3372359"/>
              <a:gd name="connsiteY11" fmla="*/ 714121 h 1109163"/>
              <a:gd name="connsiteX12" fmla="*/ 3321554 w 3372359"/>
              <a:gd name="connsiteY12" fmla="*/ 777527 h 1109163"/>
              <a:gd name="connsiteX13" fmla="*/ 3338130 w 3372359"/>
              <a:gd name="connsiteY13" fmla="*/ 848851 h 1109163"/>
              <a:gd name="connsiteX14" fmla="*/ 3349616 w 3372359"/>
              <a:gd name="connsiteY14" fmla="*/ 885742 h 1109163"/>
              <a:gd name="connsiteX15" fmla="*/ 3351886 w 3372359"/>
              <a:gd name="connsiteY15" fmla="*/ 908043 h 1109163"/>
              <a:gd name="connsiteX16" fmla="*/ 3359528 w 3372359"/>
              <a:gd name="connsiteY16" fmla="*/ 940928 h 1109163"/>
              <a:gd name="connsiteX17" fmla="*/ 3371989 w 3372359"/>
              <a:gd name="connsiteY17" fmla="*/ 1105526 h 1109163"/>
              <a:gd name="connsiteX18" fmla="*/ 3372359 w 3372359"/>
              <a:gd name="connsiteY18" fmla="*/ 1109163 h 1109163"/>
              <a:gd name="connsiteX19" fmla="*/ 3151908 w 3372359"/>
              <a:gd name="connsiteY19" fmla="*/ 1109163 h 1109163"/>
              <a:gd name="connsiteX20" fmla="*/ 3151908 w 3372359"/>
              <a:gd name="connsiteY20" fmla="*/ 1109162 h 1109163"/>
              <a:gd name="connsiteX21" fmla="*/ 3151811 w 3372359"/>
              <a:gd name="connsiteY21" fmla="*/ 1109162 h 1109163"/>
              <a:gd name="connsiteX22" fmla="*/ 3151438 w 3372359"/>
              <a:gd name="connsiteY22" fmla="*/ 1104548 h 1109163"/>
              <a:gd name="connsiteX23" fmla="*/ 3135226 w 3372359"/>
              <a:gd name="connsiteY23" fmla="*/ 945351 h 1109163"/>
              <a:gd name="connsiteX24" fmla="*/ 3122540 w 3372359"/>
              <a:gd name="connsiteY24" fmla="*/ 894365 h 1109163"/>
              <a:gd name="connsiteX25" fmla="*/ 3090086 w 3372359"/>
              <a:gd name="connsiteY25" fmla="*/ 790147 h 1109163"/>
              <a:gd name="connsiteX26" fmla="*/ 3066450 w 3372359"/>
              <a:gd name="connsiteY26" fmla="*/ 735233 h 1109163"/>
              <a:gd name="connsiteX27" fmla="*/ 3018098 w 3372359"/>
              <a:gd name="connsiteY27" fmla="*/ 646309 h 1109163"/>
              <a:gd name="connsiteX28" fmla="*/ 2985129 w 3372359"/>
              <a:gd name="connsiteY28" fmla="*/ 594827 h 1109163"/>
              <a:gd name="connsiteX29" fmla="*/ 2891068 w 3372359"/>
              <a:gd name="connsiteY29" fmla="*/ 480955 h 1109163"/>
              <a:gd name="connsiteX30" fmla="*/ 2262296 w 3372359"/>
              <a:gd name="connsiteY30" fmla="*/ 220349 h 1109163"/>
              <a:gd name="connsiteX31" fmla="*/ 0 w 3372359"/>
              <a:gd name="connsiteY31" fmla="*/ 220349 h 1109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72359" h="1109163">
                <a:moveTo>
                  <a:pt x="0" y="0"/>
                </a:moveTo>
                <a:lnTo>
                  <a:pt x="2262296" y="0"/>
                </a:lnTo>
                <a:cubicBezTo>
                  <a:pt x="2568708" y="340"/>
                  <a:pt x="2846067" y="124562"/>
                  <a:pt x="3046901" y="325233"/>
                </a:cubicBezTo>
                <a:lnTo>
                  <a:pt x="3172348" y="477116"/>
                </a:lnTo>
                <a:lnTo>
                  <a:pt x="3173418" y="476455"/>
                </a:lnTo>
                <a:lnTo>
                  <a:pt x="3177470" y="483317"/>
                </a:lnTo>
                <a:lnTo>
                  <a:pt x="3182436" y="489330"/>
                </a:lnTo>
                <a:lnTo>
                  <a:pt x="3198888" y="519589"/>
                </a:lnTo>
                <a:lnTo>
                  <a:pt x="3259223" y="621767"/>
                </a:lnTo>
                <a:lnTo>
                  <a:pt x="3272553" y="655078"/>
                </a:lnTo>
                <a:lnTo>
                  <a:pt x="3284825" y="677649"/>
                </a:lnTo>
                <a:lnTo>
                  <a:pt x="3296181" y="714121"/>
                </a:lnTo>
                <a:lnTo>
                  <a:pt x="3321554" y="777527"/>
                </a:lnTo>
                <a:lnTo>
                  <a:pt x="3338130" y="848851"/>
                </a:lnTo>
                <a:lnTo>
                  <a:pt x="3349616" y="885742"/>
                </a:lnTo>
                <a:lnTo>
                  <a:pt x="3351886" y="908043"/>
                </a:lnTo>
                <a:lnTo>
                  <a:pt x="3359528" y="940928"/>
                </a:lnTo>
                <a:lnTo>
                  <a:pt x="3371989" y="1105526"/>
                </a:lnTo>
                <a:lnTo>
                  <a:pt x="3372359" y="1109163"/>
                </a:lnTo>
                <a:lnTo>
                  <a:pt x="3151908" y="1109163"/>
                </a:lnTo>
                <a:lnTo>
                  <a:pt x="3151908" y="1109162"/>
                </a:lnTo>
                <a:lnTo>
                  <a:pt x="3151811" y="1109162"/>
                </a:lnTo>
                <a:lnTo>
                  <a:pt x="3151438" y="1104548"/>
                </a:lnTo>
                <a:lnTo>
                  <a:pt x="3135226" y="945351"/>
                </a:lnTo>
                <a:lnTo>
                  <a:pt x="3122540" y="894365"/>
                </a:lnTo>
                <a:lnTo>
                  <a:pt x="3090086" y="790147"/>
                </a:lnTo>
                <a:lnTo>
                  <a:pt x="3066450" y="735233"/>
                </a:lnTo>
                <a:lnTo>
                  <a:pt x="3018098" y="646309"/>
                </a:lnTo>
                <a:lnTo>
                  <a:pt x="2985129" y="594827"/>
                </a:lnTo>
                <a:lnTo>
                  <a:pt x="2891068" y="480955"/>
                </a:lnTo>
                <a:cubicBezTo>
                  <a:pt x="2730118" y="320149"/>
                  <a:pt x="2507846" y="220611"/>
                  <a:pt x="2262296" y="220349"/>
                </a:cubicBezTo>
                <a:lnTo>
                  <a:pt x="0" y="220349"/>
                </a:lnTo>
                <a:close/>
              </a:path>
            </a:pathLst>
          </a:custGeom>
          <a:solidFill>
            <a:schemeClr val="accent5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25FA8159-F8CC-C94C-A651-C28EAB50977E}"/>
              </a:ext>
            </a:extLst>
          </p:cNvPr>
          <p:cNvSpPr/>
          <p:nvPr/>
        </p:nvSpPr>
        <p:spPr>
          <a:xfrm flipH="1">
            <a:off x="1071575" y="3891102"/>
            <a:ext cx="3372359" cy="1096367"/>
          </a:xfrm>
          <a:custGeom>
            <a:avLst/>
            <a:gdLst>
              <a:gd name="connsiteX0" fmla="*/ 2262296 w 3372359"/>
              <a:gd name="connsiteY0" fmla="*/ 0 h 1109163"/>
              <a:gd name="connsiteX1" fmla="*/ 0 w 3372359"/>
              <a:gd name="connsiteY1" fmla="*/ 0 h 1109163"/>
              <a:gd name="connsiteX2" fmla="*/ 0 w 3372359"/>
              <a:gd name="connsiteY2" fmla="*/ 220349 h 1109163"/>
              <a:gd name="connsiteX3" fmla="*/ 2262296 w 3372359"/>
              <a:gd name="connsiteY3" fmla="*/ 220349 h 1109163"/>
              <a:gd name="connsiteX4" fmla="*/ 2891068 w 3372359"/>
              <a:gd name="connsiteY4" fmla="*/ 480955 h 1109163"/>
              <a:gd name="connsiteX5" fmla="*/ 2985129 w 3372359"/>
              <a:gd name="connsiteY5" fmla="*/ 594828 h 1109163"/>
              <a:gd name="connsiteX6" fmla="*/ 3018097 w 3372359"/>
              <a:gd name="connsiteY6" fmla="*/ 646307 h 1109163"/>
              <a:gd name="connsiteX7" fmla="*/ 3066452 w 3372359"/>
              <a:gd name="connsiteY7" fmla="*/ 735236 h 1109163"/>
              <a:gd name="connsiteX8" fmla="*/ 3090085 w 3372359"/>
              <a:gd name="connsiteY8" fmla="*/ 790143 h 1109163"/>
              <a:gd name="connsiteX9" fmla="*/ 3122542 w 3372359"/>
              <a:gd name="connsiteY9" fmla="*/ 894372 h 1109163"/>
              <a:gd name="connsiteX10" fmla="*/ 3135225 w 3372359"/>
              <a:gd name="connsiteY10" fmla="*/ 945347 h 1109163"/>
              <a:gd name="connsiteX11" fmla="*/ 3151441 w 3372359"/>
              <a:gd name="connsiteY11" fmla="*/ 1104574 h 1109163"/>
              <a:gd name="connsiteX12" fmla="*/ 3151812 w 3372359"/>
              <a:gd name="connsiteY12" fmla="*/ 1109162 h 1109163"/>
              <a:gd name="connsiteX13" fmla="*/ 3151908 w 3372359"/>
              <a:gd name="connsiteY13" fmla="*/ 1109162 h 1109163"/>
              <a:gd name="connsiteX14" fmla="*/ 3151908 w 3372359"/>
              <a:gd name="connsiteY14" fmla="*/ 1109163 h 1109163"/>
              <a:gd name="connsiteX15" fmla="*/ 3372359 w 3372359"/>
              <a:gd name="connsiteY15" fmla="*/ 1109163 h 1109163"/>
              <a:gd name="connsiteX16" fmla="*/ 3371989 w 3372359"/>
              <a:gd name="connsiteY16" fmla="*/ 1105526 h 1109163"/>
              <a:gd name="connsiteX17" fmla="*/ 3359528 w 3372359"/>
              <a:gd name="connsiteY17" fmla="*/ 940928 h 1109163"/>
              <a:gd name="connsiteX18" fmla="*/ 3351886 w 3372359"/>
              <a:gd name="connsiteY18" fmla="*/ 908043 h 1109163"/>
              <a:gd name="connsiteX19" fmla="*/ 3349616 w 3372359"/>
              <a:gd name="connsiteY19" fmla="*/ 885742 h 1109163"/>
              <a:gd name="connsiteX20" fmla="*/ 3338130 w 3372359"/>
              <a:gd name="connsiteY20" fmla="*/ 848852 h 1109163"/>
              <a:gd name="connsiteX21" fmla="*/ 3321554 w 3372359"/>
              <a:gd name="connsiteY21" fmla="*/ 777527 h 1109163"/>
              <a:gd name="connsiteX22" fmla="*/ 3296180 w 3372359"/>
              <a:gd name="connsiteY22" fmla="*/ 714120 h 1109163"/>
              <a:gd name="connsiteX23" fmla="*/ 3284825 w 3372359"/>
              <a:gd name="connsiteY23" fmla="*/ 677649 h 1109163"/>
              <a:gd name="connsiteX24" fmla="*/ 3272554 w 3372359"/>
              <a:gd name="connsiteY24" fmla="*/ 655080 h 1109163"/>
              <a:gd name="connsiteX25" fmla="*/ 3259223 w 3372359"/>
              <a:gd name="connsiteY25" fmla="*/ 621767 h 1109163"/>
              <a:gd name="connsiteX26" fmla="*/ 3198882 w 3372359"/>
              <a:gd name="connsiteY26" fmla="*/ 519578 h 1109163"/>
              <a:gd name="connsiteX27" fmla="*/ 3182436 w 3372359"/>
              <a:gd name="connsiteY27" fmla="*/ 489330 h 1109163"/>
              <a:gd name="connsiteX28" fmla="*/ 3177472 w 3372359"/>
              <a:gd name="connsiteY28" fmla="*/ 483320 h 1109163"/>
              <a:gd name="connsiteX29" fmla="*/ 3173419 w 3372359"/>
              <a:gd name="connsiteY29" fmla="*/ 476455 h 1109163"/>
              <a:gd name="connsiteX30" fmla="*/ 3172348 w 3372359"/>
              <a:gd name="connsiteY30" fmla="*/ 477117 h 1109163"/>
              <a:gd name="connsiteX31" fmla="*/ 3046901 w 3372359"/>
              <a:gd name="connsiteY31" fmla="*/ 325233 h 1109163"/>
              <a:gd name="connsiteX32" fmla="*/ 2262296 w 3372359"/>
              <a:gd name="connsiteY32" fmla="*/ 0 h 1109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372359" h="1109163">
                <a:moveTo>
                  <a:pt x="2262296" y="0"/>
                </a:moveTo>
                <a:lnTo>
                  <a:pt x="0" y="0"/>
                </a:lnTo>
                <a:lnTo>
                  <a:pt x="0" y="220349"/>
                </a:lnTo>
                <a:lnTo>
                  <a:pt x="2262296" y="220349"/>
                </a:lnTo>
                <a:cubicBezTo>
                  <a:pt x="2507846" y="220611"/>
                  <a:pt x="2730118" y="320149"/>
                  <a:pt x="2891068" y="480955"/>
                </a:cubicBezTo>
                <a:lnTo>
                  <a:pt x="2985129" y="594828"/>
                </a:lnTo>
                <a:lnTo>
                  <a:pt x="3018097" y="646307"/>
                </a:lnTo>
                <a:lnTo>
                  <a:pt x="3066452" y="735236"/>
                </a:lnTo>
                <a:lnTo>
                  <a:pt x="3090085" y="790143"/>
                </a:lnTo>
                <a:lnTo>
                  <a:pt x="3122542" y="894372"/>
                </a:lnTo>
                <a:lnTo>
                  <a:pt x="3135225" y="945347"/>
                </a:lnTo>
                <a:lnTo>
                  <a:pt x="3151441" y="1104574"/>
                </a:lnTo>
                <a:lnTo>
                  <a:pt x="3151812" y="1109162"/>
                </a:lnTo>
                <a:lnTo>
                  <a:pt x="3151908" y="1109162"/>
                </a:lnTo>
                <a:lnTo>
                  <a:pt x="3151908" y="1109163"/>
                </a:lnTo>
                <a:lnTo>
                  <a:pt x="3372359" y="1109163"/>
                </a:lnTo>
                <a:lnTo>
                  <a:pt x="3371989" y="1105526"/>
                </a:lnTo>
                <a:lnTo>
                  <a:pt x="3359528" y="940928"/>
                </a:lnTo>
                <a:lnTo>
                  <a:pt x="3351886" y="908043"/>
                </a:lnTo>
                <a:lnTo>
                  <a:pt x="3349616" y="885742"/>
                </a:lnTo>
                <a:lnTo>
                  <a:pt x="3338130" y="848852"/>
                </a:lnTo>
                <a:lnTo>
                  <a:pt x="3321554" y="777527"/>
                </a:lnTo>
                <a:lnTo>
                  <a:pt x="3296180" y="714120"/>
                </a:lnTo>
                <a:lnTo>
                  <a:pt x="3284825" y="677649"/>
                </a:lnTo>
                <a:lnTo>
                  <a:pt x="3272554" y="655080"/>
                </a:lnTo>
                <a:lnTo>
                  <a:pt x="3259223" y="621767"/>
                </a:lnTo>
                <a:lnTo>
                  <a:pt x="3198882" y="519578"/>
                </a:lnTo>
                <a:lnTo>
                  <a:pt x="3182436" y="489330"/>
                </a:lnTo>
                <a:lnTo>
                  <a:pt x="3177472" y="483320"/>
                </a:lnTo>
                <a:lnTo>
                  <a:pt x="3173419" y="476455"/>
                </a:lnTo>
                <a:lnTo>
                  <a:pt x="3172348" y="477117"/>
                </a:lnTo>
                <a:lnTo>
                  <a:pt x="3046901" y="325233"/>
                </a:lnTo>
                <a:cubicBezTo>
                  <a:pt x="2846067" y="124562"/>
                  <a:pt x="2568708" y="340"/>
                  <a:pt x="2262296" y="0"/>
                </a:cubicBezTo>
                <a:close/>
              </a:path>
            </a:pathLst>
          </a:custGeom>
          <a:solidFill>
            <a:schemeClr val="accent1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AC5BA40-2DCB-4645-9A63-C43BA0C90753}"/>
              </a:ext>
            </a:extLst>
          </p:cNvPr>
          <p:cNvGrpSpPr/>
          <p:nvPr/>
        </p:nvGrpSpPr>
        <p:grpSpPr>
          <a:xfrm>
            <a:off x="8648098" y="5209585"/>
            <a:ext cx="466413" cy="771434"/>
            <a:chOff x="1964076" y="4714337"/>
            <a:chExt cx="466413" cy="771434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A554DA7-C800-E940-A28E-29ED91D4F7FA}"/>
                </a:ext>
              </a:extLst>
            </p:cNvPr>
            <p:cNvSpPr/>
            <p:nvPr/>
          </p:nvSpPr>
          <p:spPr>
            <a:xfrm rot="20182036">
              <a:off x="2047275" y="4714337"/>
              <a:ext cx="45719" cy="52987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Montserrat SemiBold" pitchFamily="2" charset="77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542808BF-2F11-8940-AF00-80112BCA03EE}"/>
                </a:ext>
              </a:extLst>
            </p:cNvPr>
            <p:cNvGrpSpPr/>
            <p:nvPr/>
          </p:nvGrpSpPr>
          <p:grpSpPr>
            <a:xfrm>
              <a:off x="1964076" y="5019776"/>
              <a:ext cx="466413" cy="465995"/>
              <a:chOff x="6924842" y="942977"/>
              <a:chExt cx="466413" cy="465995"/>
            </a:xfrm>
          </p:grpSpPr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DFA26A90-54B5-8242-BB3F-AAB2680D8906}"/>
                  </a:ext>
                </a:extLst>
              </p:cNvPr>
              <p:cNvSpPr/>
              <p:nvPr/>
            </p:nvSpPr>
            <p:spPr>
              <a:xfrm>
                <a:off x="6924842" y="942977"/>
                <a:ext cx="466413" cy="465995"/>
              </a:xfrm>
              <a:custGeom>
                <a:avLst/>
                <a:gdLst>
                  <a:gd name="connsiteX0" fmla="*/ 352958 w 466413"/>
                  <a:gd name="connsiteY0" fmla="*/ 117547 h 465994"/>
                  <a:gd name="connsiteX1" fmla="*/ 352958 w 466413"/>
                  <a:gd name="connsiteY1" fmla="*/ 352641 h 465994"/>
                  <a:gd name="connsiteX2" fmla="*/ 117652 w 466413"/>
                  <a:gd name="connsiteY2" fmla="*/ 352641 h 465994"/>
                  <a:gd name="connsiteX3" fmla="*/ 117652 w 466413"/>
                  <a:gd name="connsiteY3" fmla="*/ 117547 h 465994"/>
                  <a:gd name="connsiteX4" fmla="*/ 352958 w 466413"/>
                  <a:gd name="connsiteY4" fmla="*/ 117547 h 46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13" h="465994">
                    <a:moveTo>
                      <a:pt x="352958" y="117547"/>
                    </a:moveTo>
                    <a:cubicBezTo>
                      <a:pt x="417935" y="182466"/>
                      <a:pt x="417935" y="287721"/>
                      <a:pt x="352958" y="352641"/>
                    </a:cubicBezTo>
                    <a:cubicBezTo>
                      <a:pt x="287980" y="417560"/>
                      <a:pt x="182630" y="417560"/>
                      <a:pt x="117652" y="352641"/>
                    </a:cubicBezTo>
                    <a:cubicBezTo>
                      <a:pt x="52675" y="287721"/>
                      <a:pt x="52675" y="182466"/>
                      <a:pt x="117652" y="117547"/>
                    </a:cubicBezTo>
                    <a:cubicBezTo>
                      <a:pt x="182630" y="52627"/>
                      <a:pt x="287980" y="52627"/>
                      <a:pt x="352958" y="11754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38100" cap="flat">
                <a:solidFill>
                  <a:schemeClr val="tx1">
                    <a:alpha val="1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>
                  <a:latin typeface="Montserrat SemiBold" pitchFamily="2" charset="77"/>
                </a:endParaRPr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1E5520CF-ADD2-2D42-A059-3874662EF23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78048" y="995974"/>
                <a:ext cx="360000" cy="360000"/>
              </a:xfrm>
              <a:custGeom>
                <a:avLst/>
                <a:gdLst>
                  <a:gd name="connsiteX0" fmla="*/ 352958 w 466413"/>
                  <a:gd name="connsiteY0" fmla="*/ 117547 h 465994"/>
                  <a:gd name="connsiteX1" fmla="*/ 352958 w 466413"/>
                  <a:gd name="connsiteY1" fmla="*/ 352641 h 465994"/>
                  <a:gd name="connsiteX2" fmla="*/ 117652 w 466413"/>
                  <a:gd name="connsiteY2" fmla="*/ 352641 h 465994"/>
                  <a:gd name="connsiteX3" fmla="*/ 117652 w 466413"/>
                  <a:gd name="connsiteY3" fmla="*/ 117547 h 465994"/>
                  <a:gd name="connsiteX4" fmla="*/ 352958 w 466413"/>
                  <a:gd name="connsiteY4" fmla="*/ 117547 h 46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13" h="465994">
                    <a:moveTo>
                      <a:pt x="352958" y="117547"/>
                    </a:moveTo>
                    <a:cubicBezTo>
                      <a:pt x="417935" y="182466"/>
                      <a:pt x="417935" y="287721"/>
                      <a:pt x="352958" y="352641"/>
                    </a:cubicBezTo>
                    <a:cubicBezTo>
                      <a:pt x="287980" y="417560"/>
                      <a:pt x="182630" y="417560"/>
                      <a:pt x="117652" y="352641"/>
                    </a:cubicBezTo>
                    <a:cubicBezTo>
                      <a:pt x="52675" y="287721"/>
                      <a:pt x="52675" y="182466"/>
                      <a:pt x="117652" y="117547"/>
                    </a:cubicBezTo>
                    <a:cubicBezTo>
                      <a:pt x="182630" y="52627"/>
                      <a:pt x="287980" y="52627"/>
                      <a:pt x="352958" y="117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 dirty="0">
                  <a:latin typeface="Montserrat SemiBold" pitchFamily="2" charset="77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F7448325-6CFA-F24C-9AC9-878A47BCE8D5}"/>
                  </a:ext>
                </a:extLst>
              </p:cNvPr>
              <p:cNvSpPr txBox="1"/>
              <p:nvPr/>
            </p:nvSpPr>
            <p:spPr>
              <a:xfrm>
                <a:off x="7101141" y="1046869"/>
                <a:ext cx="113814" cy="25821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accent5"/>
                    </a:solidFill>
                    <a:latin typeface="Montserrat SemiBold" pitchFamily="2" charset="77"/>
                  </a:rPr>
                  <a:t>5</a:t>
                </a:r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2CB8929-DA8B-4442-B1B1-319C0FAB81CE}"/>
              </a:ext>
            </a:extLst>
          </p:cNvPr>
          <p:cNvGrpSpPr/>
          <p:nvPr/>
        </p:nvGrpSpPr>
        <p:grpSpPr>
          <a:xfrm>
            <a:off x="4814997" y="5209585"/>
            <a:ext cx="466413" cy="771434"/>
            <a:chOff x="1964076" y="4714337"/>
            <a:chExt cx="466413" cy="771434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5FA009B-FFBE-894A-9C51-3FA4EB1D6836}"/>
                </a:ext>
              </a:extLst>
            </p:cNvPr>
            <p:cNvSpPr/>
            <p:nvPr/>
          </p:nvSpPr>
          <p:spPr>
            <a:xfrm rot="20182036">
              <a:off x="2047275" y="4714337"/>
              <a:ext cx="45719" cy="5298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Montserrat SemiBold" pitchFamily="2" charset="77"/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585FB72E-739F-6A43-B13D-4F5CB261A7E8}"/>
                </a:ext>
              </a:extLst>
            </p:cNvPr>
            <p:cNvGrpSpPr/>
            <p:nvPr/>
          </p:nvGrpSpPr>
          <p:grpSpPr>
            <a:xfrm>
              <a:off x="1964076" y="5019776"/>
              <a:ext cx="466413" cy="465995"/>
              <a:chOff x="6924842" y="942977"/>
              <a:chExt cx="466413" cy="465995"/>
            </a:xfrm>
          </p:grpSpPr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11F7DADA-78B0-1C4A-B05D-516CBBA90CF3}"/>
                  </a:ext>
                </a:extLst>
              </p:cNvPr>
              <p:cNvSpPr/>
              <p:nvPr/>
            </p:nvSpPr>
            <p:spPr>
              <a:xfrm>
                <a:off x="6924842" y="942977"/>
                <a:ext cx="466413" cy="465995"/>
              </a:xfrm>
              <a:custGeom>
                <a:avLst/>
                <a:gdLst>
                  <a:gd name="connsiteX0" fmla="*/ 352958 w 466413"/>
                  <a:gd name="connsiteY0" fmla="*/ 117547 h 465994"/>
                  <a:gd name="connsiteX1" fmla="*/ 352958 w 466413"/>
                  <a:gd name="connsiteY1" fmla="*/ 352641 h 465994"/>
                  <a:gd name="connsiteX2" fmla="*/ 117652 w 466413"/>
                  <a:gd name="connsiteY2" fmla="*/ 352641 h 465994"/>
                  <a:gd name="connsiteX3" fmla="*/ 117652 w 466413"/>
                  <a:gd name="connsiteY3" fmla="*/ 117547 h 465994"/>
                  <a:gd name="connsiteX4" fmla="*/ 352958 w 466413"/>
                  <a:gd name="connsiteY4" fmla="*/ 117547 h 46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13" h="465994">
                    <a:moveTo>
                      <a:pt x="352958" y="117547"/>
                    </a:moveTo>
                    <a:cubicBezTo>
                      <a:pt x="417935" y="182466"/>
                      <a:pt x="417935" y="287721"/>
                      <a:pt x="352958" y="352641"/>
                    </a:cubicBezTo>
                    <a:cubicBezTo>
                      <a:pt x="287980" y="417560"/>
                      <a:pt x="182630" y="417560"/>
                      <a:pt x="117652" y="352641"/>
                    </a:cubicBezTo>
                    <a:cubicBezTo>
                      <a:pt x="52675" y="287721"/>
                      <a:pt x="52675" y="182466"/>
                      <a:pt x="117652" y="117547"/>
                    </a:cubicBezTo>
                    <a:cubicBezTo>
                      <a:pt x="182630" y="52627"/>
                      <a:pt x="287980" y="52627"/>
                      <a:pt x="352958" y="11754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8100" cap="flat">
                <a:solidFill>
                  <a:schemeClr val="tx1">
                    <a:alpha val="1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>
                  <a:latin typeface="Montserrat SemiBold" pitchFamily="2" charset="77"/>
                </a:endParaRPr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F25E68B6-9AAD-0F47-A593-9CBD77757F7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78048" y="995974"/>
                <a:ext cx="360000" cy="360000"/>
              </a:xfrm>
              <a:custGeom>
                <a:avLst/>
                <a:gdLst>
                  <a:gd name="connsiteX0" fmla="*/ 352958 w 466413"/>
                  <a:gd name="connsiteY0" fmla="*/ 117547 h 465994"/>
                  <a:gd name="connsiteX1" fmla="*/ 352958 w 466413"/>
                  <a:gd name="connsiteY1" fmla="*/ 352641 h 465994"/>
                  <a:gd name="connsiteX2" fmla="*/ 117652 w 466413"/>
                  <a:gd name="connsiteY2" fmla="*/ 352641 h 465994"/>
                  <a:gd name="connsiteX3" fmla="*/ 117652 w 466413"/>
                  <a:gd name="connsiteY3" fmla="*/ 117547 h 465994"/>
                  <a:gd name="connsiteX4" fmla="*/ 352958 w 466413"/>
                  <a:gd name="connsiteY4" fmla="*/ 117547 h 46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13" h="465994">
                    <a:moveTo>
                      <a:pt x="352958" y="117547"/>
                    </a:moveTo>
                    <a:cubicBezTo>
                      <a:pt x="417935" y="182466"/>
                      <a:pt x="417935" y="287721"/>
                      <a:pt x="352958" y="352641"/>
                    </a:cubicBezTo>
                    <a:cubicBezTo>
                      <a:pt x="287980" y="417560"/>
                      <a:pt x="182630" y="417560"/>
                      <a:pt x="117652" y="352641"/>
                    </a:cubicBezTo>
                    <a:cubicBezTo>
                      <a:pt x="52675" y="287721"/>
                      <a:pt x="52675" y="182466"/>
                      <a:pt x="117652" y="117547"/>
                    </a:cubicBezTo>
                    <a:cubicBezTo>
                      <a:pt x="182630" y="52627"/>
                      <a:pt x="287980" y="52627"/>
                      <a:pt x="352958" y="117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 dirty="0">
                  <a:latin typeface="Montserrat SemiBold" pitchFamily="2" charset="77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9BC67950-CE90-4E45-A792-437BB423CF7F}"/>
                  </a:ext>
                </a:extLst>
              </p:cNvPr>
              <p:cNvSpPr txBox="1"/>
              <p:nvPr/>
            </p:nvSpPr>
            <p:spPr>
              <a:xfrm>
                <a:off x="7101141" y="1046869"/>
                <a:ext cx="113814" cy="25821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accent3"/>
                    </a:solidFill>
                    <a:latin typeface="Montserrat SemiBold" pitchFamily="2" charset="77"/>
                  </a:rPr>
                  <a:t>3</a:t>
                </a: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E693F34-583F-9548-9987-E44E340CEE78}"/>
              </a:ext>
            </a:extLst>
          </p:cNvPr>
          <p:cNvGrpSpPr/>
          <p:nvPr/>
        </p:nvGrpSpPr>
        <p:grpSpPr>
          <a:xfrm flipV="1">
            <a:off x="3558142" y="2042171"/>
            <a:ext cx="466413" cy="771434"/>
            <a:chOff x="1964076" y="4714337"/>
            <a:chExt cx="466413" cy="771434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3899638-622F-6841-A216-AE2AE3D4A0E0}"/>
                </a:ext>
              </a:extLst>
            </p:cNvPr>
            <p:cNvSpPr/>
            <p:nvPr/>
          </p:nvSpPr>
          <p:spPr>
            <a:xfrm rot="20182036">
              <a:off x="2047275" y="4714337"/>
              <a:ext cx="45719" cy="5298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Montserrat SemiBold" pitchFamily="2" charset="77"/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8C3FBE1A-082B-E940-ADC1-46BC32E05A5F}"/>
                </a:ext>
              </a:extLst>
            </p:cNvPr>
            <p:cNvGrpSpPr/>
            <p:nvPr/>
          </p:nvGrpSpPr>
          <p:grpSpPr>
            <a:xfrm>
              <a:off x="1964076" y="5019776"/>
              <a:ext cx="466413" cy="465995"/>
              <a:chOff x="6924842" y="942977"/>
              <a:chExt cx="466413" cy="465995"/>
            </a:xfrm>
          </p:grpSpPr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674EB259-B7F6-D147-AF81-2989779A7AF4}"/>
                  </a:ext>
                </a:extLst>
              </p:cNvPr>
              <p:cNvSpPr/>
              <p:nvPr/>
            </p:nvSpPr>
            <p:spPr>
              <a:xfrm>
                <a:off x="6924842" y="942977"/>
                <a:ext cx="466413" cy="465995"/>
              </a:xfrm>
              <a:custGeom>
                <a:avLst/>
                <a:gdLst>
                  <a:gd name="connsiteX0" fmla="*/ 352958 w 466413"/>
                  <a:gd name="connsiteY0" fmla="*/ 117547 h 465994"/>
                  <a:gd name="connsiteX1" fmla="*/ 352958 w 466413"/>
                  <a:gd name="connsiteY1" fmla="*/ 352641 h 465994"/>
                  <a:gd name="connsiteX2" fmla="*/ 117652 w 466413"/>
                  <a:gd name="connsiteY2" fmla="*/ 352641 h 465994"/>
                  <a:gd name="connsiteX3" fmla="*/ 117652 w 466413"/>
                  <a:gd name="connsiteY3" fmla="*/ 117547 h 465994"/>
                  <a:gd name="connsiteX4" fmla="*/ 352958 w 466413"/>
                  <a:gd name="connsiteY4" fmla="*/ 117547 h 46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13" h="465994">
                    <a:moveTo>
                      <a:pt x="352958" y="117547"/>
                    </a:moveTo>
                    <a:cubicBezTo>
                      <a:pt x="417935" y="182466"/>
                      <a:pt x="417935" y="287721"/>
                      <a:pt x="352958" y="352641"/>
                    </a:cubicBezTo>
                    <a:cubicBezTo>
                      <a:pt x="287980" y="417560"/>
                      <a:pt x="182630" y="417560"/>
                      <a:pt x="117652" y="352641"/>
                    </a:cubicBezTo>
                    <a:cubicBezTo>
                      <a:pt x="52675" y="287721"/>
                      <a:pt x="52675" y="182466"/>
                      <a:pt x="117652" y="117547"/>
                    </a:cubicBezTo>
                    <a:cubicBezTo>
                      <a:pt x="182630" y="52627"/>
                      <a:pt x="287980" y="52627"/>
                      <a:pt x="352958" y="11754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 cap="flat">
                <a:solidFill>
                  <a:schemeClr val="tx1">
                    <a:alpha val="1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>
                  <a:latin typeface="Montserrat SemiBold" pitchFamily="2" charset="77"/>
                </a:endParaRPr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BE8D6114-A875-C346-B4BD-CF492B9B129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78048" y="995974"/>
                <a:ext cx="360000" cy="360000"/>
              </a:xfrm>
              <a:custGeom>
                <a:avLst/>
                <a:gdLst>
                  <a:gd name="connsiteX0" fmla="*/ 352958 w 466413"/>
                  <a:gd name="connsiteY0" fmla="*/ 117547 h 465994"/>
                  <a:gd name="connsiteX1" fmla="*/ 352958 w 466413"/>
                  <a:gd name="connsiteY1" fmla="*/ 352641 h 465994"/>
                  <a:gd name="connsiteX2" fmla="*/ 117652 w 466413"/>
                  <a:gd name="connsiteY2" fmla="*/ 352641 h 465994"/>
                  <a:gd name="connsiteX3" fmla="*/ 117652 w 466413"/>
                  <a:gd name="connsiteY3" fmla="*/ 117547 h 465994"/>
                  <a:gd name="connsiteX4" fmla="*/ 352958 w 466413"/>
                  <a:gd name="connsiteY4" fmla="*/ 117547 h 46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13" h="465994">
                    <a:moveTo>
                      <a:pt x="352958" y="117547"/>
                    </a:moveTo>
                    <a:cubicBezTo>
                      <a:pt x="417935" y="182466"/>
                      <a:pt x="417935" y="287721"/>
                      <a:pt x="352958" y="352641"/>
                    </a:cubicBezTo>
                    <a:cubicBezTo>
                      <a:pt x="287980" y="417560"/>
                      <a:pt x="182630" y="417560"/>
                      <a:pt x="117652" y="352641"/>
                    </a:cubicBezTo>
                    <a:cubicBezTo>
                      <a:pt x="52675" y="287721"/>
                      <a:pt x="52675" y="182466"/>
                      <a:pt x="117652" y="117547"/>
                    </a:cubicBezTo>
                    <a:cubicBezTo>
                      <a:pt x="182630" y="52627"/>
                      <a:pt x="287980" y="52627"/>
                      <a:pt x="352958" y="117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 dirty="0">
                  <a:latin typeface="Montserrat SemiBold" pitchFamily="2" charset="77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0C907E6-8C44-8C4A-8543-6E9A43B58E33}"/>
                  </a:ext>
                </a:extLst>
              </p:cNvPr>
              <p:cNvSpPr txBox="1"/>
              <p:nvPr/>
            </p:nvSpPr>
            <p:spPr>
              <a:xfrm flipV="1">
                <a:off x="7101141" y="1046868"/>
                <a:ext cx="113814" cy="25821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accent2"/>
                    </a:solidFill>
                    <a:latin typeface="Montserrat SemiBold" pitchFamily="2" charset="77"/>
                  </a:rPr>
                  <a:t>2</a:t>
                </a:r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9F39BE3-C652-404D-8AAE-E468A81580C4}"/>
              </a:ext>
            </a:extLst>
          </p:cNvPr>
          <p:cNvGrpSpPr/>
          <p:nvPr/>
        </p:nvGrpSpPr>
        <p:grpSpPr>
          <a:xfrm>
            <a:off x="1279006" y="5209585"/>
            <a:ext cx="466413" cy="771434"/>
            <a:chOff x="1964076" y="4714337"/>
            <a:chExt cx="466413" cy="771434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5056EA2-62D4-C74B-9B26-2E332AA06A99}"/>
                </a:ext>
              </a:extLst>
            </p:cNvPr>
            <p:cNvSpPr/>
            <p:nvPr/>
          </p:nvSpPr>
          <p:spPr>
            <a:xfrm rot="20182036">
              <a:off x="2047275" y="4714337"/>
              <a:ext cx="45719" cy="52987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Montserrat SemiBold" pitchFamily="2" charset="77"/>
              </a:endParaRP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4A6353CC-EBE6-2C46-B5A2-D1BA46F59B84}"/>
                </a:ext>
              </a:extLst>
            </p:cNvPr>
            <p:cNvGrpSpPr/>
            <p:nvPr/>
          </p:nvGrpSpPr>
          <p:grpSpPr>
            <a:xfrm>
              <a:off x="1964076" y="5019776"/>
              <a:ext cx="466413" cy="465995"/>
              <a:chOff x="6924842" y="942977"/>
              <a:chExt cx="466413" cy="465995"/>
            </a:xfrm>
          </p:grpSpPr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9B8D03F4-199C-874C-B9C4-3240A15D5406}"/>
                  </a:ext>
                </a:extLst>
              </p:cNvPr>
              <p:cNvSpPr/>
              <p:nvPr/>
            </p:nvSpPr>
            <p:spPr>
              <a:xfrm>
                <a:off x="6924842" y="942977"/>
                <a:ext cx="466413" cy="465995"/>
              </a:xfrm>
              <a:custGeom>
                <a:avLst/>
                <a:gdLst>
                  <a:gd name="connsiteX0" fmla="*/ 352958 w 466413"/>
                  <a:gd name="connsiteY0" fmla="*/ 117547 h 465994"/>
                  <a:gd name="connsiteX1" fmla="*/ 352958 w 466413"/>
                  <a:gd name="connsiteY1" fmla="*/ 352641 h 465994"/>
                  <a:gd name="connsiteX2" fmla="*/ 117652 w 466413"/>
                  <a:gd name="connsiteY2" fmla="*/ 352641 h 465994"/>
                  <a:gd name="connsiteX3" fmla="*/ 117652 w 466413"/>
                  <a:gd name="connsiteY3" fmla="*/ 117547 h 465994"/>
                  <a:gd name="connsiteX4" fmla="*/ 352958 w 466413"/>
                  <a:gd name="connsiteY4" fmla="*/ 117547 h 46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13" h="465994">
                    <a:moveTo>
                      <a:pt x="352958" y="117547"/>
                    </a:moveTo>
                    <a:cubicBezTo>
                      <a:pt x="417935" y="182466"/>
                      <a:pt x="417935" y="287721"/>
                      <a:pt x="352958" y="352641"/>
                    </a:cubicBezTo>
                    <a:cubicBezTo>
                      <a:pt x="287980" y="417560"/>
                      <a:pt x="182630" y="417560"/>
                      <a:pt x="117652" y="352641"/>
                    </a:cubicBezTo>
                    <a:cubicBezTo>
                      <a:pt x="52675" y="287721"/>
                      <a:pt x="52675" y="182466"/>
                      <a:pt x="117652" y="117547"/>
                    </a:cubicBezTo>
                    <a:cubicBezTo>
                      <a:pt x="182630" y="52627"/>
                      <a:pt x="287980" y="52627"/>
                      <a:pt x="352958" y="11754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 cap="flat">
                <a:solidFill>
                  <a:schemeClr val="tx1">
                    <a:alpha val="1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>
                  <a:latin typeface="Montserrat SemiBold" pitchFamily="2" charset="77"/>
                </a:endParaRPr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2454EF10-AFCB-584F-9567-5ADF477A5DD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78048" y="995974"/>
                <a:ext cx="360000" cy="360000"/>
              </a:xfrm>
              <a:custGeom>
                <a:avLst/>
                <a:gdLst>
                  <a:gd name="connsiteX0" fmla="*/ 352958 w 466413"/>
                  <a:gd name="connsiteY0" fmla="*/ 117547 h 465994"/>
                  <a:gd name="connsiteX1" fmla="*/ 352958 w 466413"/>
                  <a:gd name="connsiteY1" fmla="*/ 352641 h 465994"/>
                  <a:gd name="connsiteX2" fmla="*/ 117652 w 466413"/>
                  <a:gd name="connsiteY2" fmla="*/ 352641 h 465994"/>
                  <a:gd name="connsiteX3" fmla="*/ 117652 w 466413"/>
                  <a:gd name="connsiteY3" fmla="*/ 117547 h 465994"/>
                  <a:gd name="connsiteX4" fmla="*/ 352958 w 466413"/>
                  <a:gd name="connsiteY4" fmla="*/ 117547 h 46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13" h="465994">
                    <a:moveTo>
                      <a:pt x="352958" y="117547"/>
                    </a:moveTo>
                    <a:cubicBezTo>
                      <a:pt x="417935" y="182466"/>
                      <a:pt x="417935" y="287721"/>
                      <a:pt x="352958" y="352641"/>
                    </a:cubicBezTo>
                    <a:cubicBezTo>
                      <a:pt x="287980" y="417560"/>
                      <a:pt x="182630" y="417560"/>
                      <a:pt x="117652" y="352641"/>
                    </a:cubicBezTo>
                    <a:cubicBezTo>
                      <a:pt x="52675" y="287721"/>
                      <a:pt x="52675" y="182466"/>
                      <a:pt x="117652" y="117547"/>
                    </a:cubicBezTo>
                    <a:cubicBezTo>
                      <a:pt x="182630" y="52627"/>
                      <a:pt x="287980" y="52627"/>
                      <a:pt x="352958" y="117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 dirty="0">
                  <a:latin typeface="Montserrat SemiBold" pitchFamily="2" charset="77"/>
                </a:endParaRP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D7302360-FBEA-8142-8212-2332009AD62D}"/>
                  </a:ext>
                </a:extLst>
              </p:cNvPr>
              <p:cNvSpPr txBox="1"/>
              <p:nvPr/>
            </p:nvSpPr>
            <p:spPr>
              <a:xfrm>
                <a:off x="7101141" y="1046869"/>
                <a:ext cx="113814" cy="25821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accent1"/>
                    </a:solidFill>
                    <a:latin typeface="Montserrat SemiBold" pitchFamily="2" charset="77"/>
                  </a:rPr>
                  <a:t>1</a:t>
                </a:r>
              </a:p>
            </p:txBody>
          </p:sp>
        </p:grpSp>
      </p:grpSp>
      <p:sp>
        <p:nvSpPr>
          <p:cNvPr id="47" name="Freeform 46">
            <a:extLst>
              <a:ext uri="{FF2B5EF4-FFF2-40B4-BE49-F238E27FC236}">
                <a16:creationId xmlns:a16="http://schemas.microsoft.com/office/drawing/2014/main" id="{5E446FEE-E3A9-2146-9B01-8412766C1E75}"/>
              </a:ext>
            </a:extLst>
          </p:cNvPr>
          <p:cNvSpPr/>
          <p:nvPr/>
        </p:nvSpPr>
        <p:spPr>
          <a:xfrm flipH="1" flipV="1">
            <a:off x="3377458" y="3013352"/>
            <a:ext cx="3193785" cy="1096367"/>
          </a:xfrm>
          <a:custGeom>
            <a:avLst/>
            <a:gdLst>
              <a:gd name="connsiteX0" fmla="*/ 3372359 w 3372359"/>
              <a:gd name="connsiteY0" fmla="*/ 1110582 h 1110582"/>
              <a:gd name="connsiteX1" fmla="*/ 3151908 w 3372359"/>
              <a:gd name="connsiteY1" fmla="*/ 1110582 h 1110582"/>
              <a:gd name="connsiteX2" fmla="*/ 3151908 w 3372359"/>
              <a:gd name="connsiteY2" fmla="*/ 1110581 h 1110582"/>
              <a:gd name="connsiteX3" fmla="*/ 3151812 w 3372359"/>
              <a:gd name="connsiteY3" fmla="*/ 1110581 h 1110582"/>
              <a:gd name="connsiteX4" fmla="*/ 3151441 w 3372359"/>
              <a:gd name="connsiteY4" fmla="*/ 1105993 h 1110582"/>
              <a:gd name="connsiteX5" fmla="*/ 3135225 w 3372359"/>
              <a:gd name="connsiteY5" fmla="*/ 946766 h 1110582"/>
              <a:gd name="connsiteX6" fmla="*/ 3122543 w 3372359"/>
              <a:gd name="connsiteY6" fmla="*/ 895791 h 1110582"/>
              <a:gd name="connsiteX7" fmla="*/ 3090086 w 3372359"/>
              <a:gd name="connsiteY7" fmla="*/ 791562 h 1110582"/>
              <a:gd name="connsiteX8" fmla="*/ 3066452 w 3372359"/>
              <a:gd name="connsiteY8" fmla="*/ 736655 h 1110582"/>
              <a:gd name="connsiteX9" fmla="*/ 3018097 w 3372359"/>
              <a:gd name="connsiteY9" fmla="*/ 647726 h 1110582"/>
              <a:gd name="connsiteX10" fmla="*/ 2985129 w 3372359"/>
              <a:gd name="connsiteY10" fmla="*/ 596247 h 1110582"/>
              <a:gd name="connsiteX11" fmla="*/ 2891068 w 3372359"/>
              <a:gd name="connsiteY11" fmla="*/ 482374 h 1110582"/>
              <a:gd name="connsiteX12" fmla="*/ 2262296 w 3372359"/>
              <a:gd name="connsiteY12" fmla="*/ 221768 h 1110582"/>
              <a:gd name="connsiteX13" fmla="*/ 0 w 3372359"/>
              <a:gd name="connsiteY13" fmla="*/ 221768 h 1110582"/>
              <a:gd name="connsiteX14" fmla="*/ 0 w 3372359"/>
              <a:gd name="connsiteY14" fmla="*/ 1419 h 1110582"/>
              <a:gd name="connsiteX15" fmla="*/ 815086 w 3372359"/>
              <a:gd name="connsiteY15" fmla="*/ 1419 h 1110582"/>
              <a:gd name="connsiteX16" fmla="*/ 815086 w 3372359"/>
              <a:gd name="connsiteY16" fmla="*/ 0 h 1110582"/>
              <a:gd name="connsiteX17" fmla="*/ 2190434 w 3372359"/>
              <a:gd name="connsiteY17" fmla="*/ 0 h 1110582"/>
              <a:gd name="connsiteX18" fmla="*/ 2190434 w 3372359"/>
              <a:gd name="connsiteY18" fmla="*/ 1419 h 1110582"/>
              <a:gd name="connsiteX19" fmla="*/ 2262296 w 3372359"/>
              <a:gd name="connsiteY19" fmla="*/ 1419 h 1110582"/>
              <a:gd name="connsiteX20" fmla="*/ 3046901 w 3372359"/>
              <a:gd name="connsiteY20" fmla="*/ 326652 h 1110582"/>
              <a:gd name="connsiteX21" fmla="*/ 3172349 w 3372359"/>
              <a:gd name="connsiteY21" fmla="*/ 478536 h 1110582"/>
              <a:gd name="connsiteX22" fmla="*/ 3173419 w 3372359"/>
              <a:gd name="connsiteY22" fmla="*/ 477874 h 1110582"/>
              <a:gd name="connsiteX23" fmla="*/ 3177472 w 3372359"/>
              <a:gd name="connsiteY23" fmla="*/ 484738 h 1110582"/>
              <a:gd name="connsiteX24" fmla="*/ 3182436 w 3372359"/>
              <a:gd name="connsiteY24" fmla="*/ 490749 h 1110582"/>
              <a:gd name="connsiteX25" fmla="*/ 3198883 w 3372359"/>
              <a:gd name="connsiteY25" fmla="*/ 520998 h 1110582"/>
              <a:gd name="connsiteX26" fmla="*/ 3259223 w 3372359"/>
              <a:gd name="connsiteY26" fmla="*/ 623186 h 1110582"/>
              <a:gd name="connsiteX27" fmla="*/ 3272554 w 3372359"/>
              <a:gd name="connsiteY27" fmla="*/ 656498 h 1110582"/>
              <a:gd name="connsiteX28" fmla="*/ 3284825 w 3372359"/>
              <a:gd name="connsiteY28" fmla="*/ 679067 h 1110582"/>
              <a:gd name="connsiteX29" fmla="*/ 3296181 w 3372359"/>
              <a:gd name="connsiteY29" fmla="*/ 715540 h 1110582"/>
              <a:gd name="connsiteX30" fmla="*/ 3321554 w 3372359"/>
              <a:gd name="connsiteY30" fmla="*/ 778946 h 1110582"/>
              <a:gd name="connsiteX31" fmla="*/ 3338130 w 3372359"/>
              <a:gd name="connsiteY31" fmla="*/ 850270 h 1110582"/>
              <a:gd name="connsiteX32" fmla="*/ 3349616 w 3372359"/>
              <a:gd name="connsiteY32" fmla="*/ 887161 h 1110582"/>
              <a:gd name="connsiteX33" fmla="*/ 3351886 w 3372359"/>
              <a:gd name="connsiteY33" fmla="*/ 909462 h 1110582"/>
              <a:gd name="connsiteX34" fmla="*/ 3359528 w 3372359"/>
              <a:gd name="connsiteY34" fmla="*/ 942347 h 1110582"/>
              <a:gd name="connsiteX35" fmla="*/ 3371989 w 3372359"/>
              <a:gd name="connsiteY35" fmla="*/ 1106945 h 111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372359" h="1110582">
                <a:moveTo>
                  <a:pt x="3372359" y="1110582"/>
                </a:moveTo>
                <a:lnTo>
                  <a:pt x="3151908" y="1110582"/>
                </a:lnTo>
                <a:lnTo>
                  <a:pt x="3151908" y="1110581"/>
                </a:lnTo>
                <a:lnTo>
                  <a:pt x="3151812" y="1110581"/>
                </a:lnTo>
                <a:lnTo>
                  <a:pt x="3151441" y="1105993"/>
                </a:lnTo>
                <a:lnTo>
                  <a:pt x="3135225" y="946766"/>
                </a:lnTo>
                <a:lnTo>
                  <a:pt x="3122543" y="895791"/>
                </a:lnTo>
                <a:lnTo>
                  <a:pt x="3090086" y="791562"/>
                </a:lnTo>
                <a:lnTo>
                  <a:pt x="3066452" y="736655"/>
                </a:lnTo>
                <a:lnTo>
                  <a:pt x="3018097" y="647726"/>
                </a:lnTo>
                <a:lnTo>
                  <a:pt x="2985129" y="596247"/>
                </a:lnTo>
                <a:lnTo>
                  <a:pt x="2891068" y="482374"/>
                </a:lnTo>
                <a:cubicBezTo>
                  <a:pt x="2730118" y="321568"/>
                  <a:pt x="2507846" y="222030"/>
                  <a:pt x="2262296" y="221768"/>
                </a:cubicBezTo>
                <a:lnTo>
                  <a:pt x="0" y="221768"/>
                </a:lnTo>
                <a:lnTo>
                  <a:pt x="0" y="1419"/>
                </a:lnTo>
                <a:lnTo>
                  <a:pt x="815086" y="1419"/>
                </a:lnTo>
                <a:lnTo>
                  <a:pt x="815086" y="0"/>
                </a:lnTo>
                <a:lnTo>
                  <a:pt x="2190434" y="0"/>
                </a:lnTo>
                <a:lnTo>
                  <a:pt x="2190434" y="1419"/>
                </a:lnTo>
                <a:lnTo>
                  <a:pt x="2262296" y="1419"/>
                </a:lnTo>
                <a:cubicBezTo>
                  <a:pt x="2568708" y="1759"/>
                  <a:pt x="2846067" y="125981"/>
                  <a:pt x="3046901" y="326652"/>
                </a:cubicBezTo>
                <a:lnTo>
                  <a:pt x="3172349" y="478536"/>
                </a:lnTo>
                <a:lnTo>
                  <a:pt x="3173419" y="477874"/>
                </a:lnTo>
                <a:lnTo>
                  <a:pt x="3177472" y="484738"/>
                </a:lnTo>
                <a:lnTo>
                  <a:pt x="3182436" y="490749"/>
                </a:lnTo>
                <a:lnTo>
                  <a:pt x="3198883" y="520998"/>
                </a:lnTo>
                <a:lnTo>
                  <a:pt x="3259223" y="623186"/>
                </a:lnTo>
                <a:lnTo>
                  <a:pt x="3272554" y="656498"/>
                </a:lnTo>
                <a:lnTo>
                  <a:pt x="3284825" y="679067"/>
                </a:lnTo>
                <a:lnTo>
                  <a:pt x="3296181" y="715540"/>
                </a:lnTo>
                <a:lnTo>
                  <a:pt x="3321554" y="778946"/>
                </a:lnTo>
                <a:lnTo>
                  <a:pt x="3338130" y="850270"/>
                </a:lnTo>
                <a:lnTo>
                  <a:pt x="3349616" y="887161"/>
                </a:lnTo>
                <a:lnTo>
                  <a:pt x="3351886" y="909462"/>
                </a:lnTo>
                <a:lnTo>
                  <a:pt x="3359528" y="942347"/>
                </a:lnTo>
                <a:lnTo>
                  <a:pt x="3371989" y="1106945"/>
                </a:lnTo>
                <a:close/>
              </a:path>
            </a:pathLst>
          </a:custGeom>
          <a:solidFill>
            <a:schemeClr val="accent2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993AAFF8-2B98-9246-A0EC-D36A004FF629}"/>
              </a:ext>
            </a:extLst>
          </p:cNvPr>
          <p:cNvSpPr/>
          <p:nvPr/>
        </p:nvSpPr>
        <p:spPr>
          <a:xfrm>
            <a:off x="8124709" y="4536552"/>
            <a:ext cx="923308" cy="922479"/>
          </a:xfrm>
          <a:custGeom>
            <a:avLst/>
            <a:gdLst>
              <a:gd name="connsiteX0" fmla="*/ 464129 w 923307"/>
              <a:gd name="connsiteY0" fmla="*/ 88159 h 922479"/>
              <a:gd name="connsiteX1" fmla="*/ 840020 w 923307"/>
              <a:gd name="connsiteY1" fmla="*/ 463712 h 922479"/>
              <a:gd name="connsiteX2" fmla="*/ 464129 w 923307"/>
              <a:gd name="connsiteY2" fmla="*/ 839266 h 922479"/>
              <a:gd name="connsiteX3" fmla="*/ 88238 w 923307"/>
              <a:gd name="connsiteY3" fmla="*/ 463712 h 922479"/>
              <a:gd name="connsiteX4" fmla="*/ 464129 w 923307"/>
              <a:gd name="connsiteY4" fmla="*/ 88159 h 922479"/>
              <a:gd name="connsiteX5" fmla="*/ 464129 w 923307"/>
              <a:gd name="connsiteY5" fmla="*/ 0 h 922479"/>
              <a:gd name="connsiteX6" fmla="*/ 0 w 923307"/>
              <a:gd name="connsiteY6" fmla="*/ 463712 h 922479"/>
              <a:gd name="connsiteX7" fmla="*/ 464129 w 923307"/>
              <a:gd name="connsiteY7" fmla="*/ 927425 h 922479"/>
              <a:gd name="connsiteX8" fmla="*/ 928258 w 923307"/>
              <a:gd name="connsiteY8" fmla="*/ 463712 h 922479"/>
              <a:gd name="connsiteX9" fmla="*/ 464129 w 923307"/>
              <a:gd name="connsiteY9" fmla="*/ 0 h 922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3307" h="922479">
                <a:moveTo>
                  <a:pt x="464129" y="88159"/>
                </a:moveTo>
                <a:cubicBezTo>
                  <a:pt x="671728" y="88159"/>
                  <a:pt x="840020" y="256300"/>
                  <a:pt x="840020" y="463712"/>
                </a:cubicBezTo>
                <a:cubicBezTo>
                  <a:pt x="840020" y="671125"/>
                  <a:pt x="671728" y="839266"/>
                  <a:pt x="464129" y="839266"/>
                </a:cubicBezTo>
                <a:cubicBezTo>
                  <a:pt x="256530" y="839266"/>
                  <a:pt x="88238" y="671125"/>
                  <a:pt x="88238" y="463712"/>
                </a:cubicBezTo>
                <a:cubicBezTo>
                  <a:pt x="88448" y="256387"/>
                  <a:pt x="256617" y="88368"/>
                  <a:pt x="464129" y="88159"/>
                </a:cubicBezTo>
                <a:moveTo>
                  <a:pt x="464129" y="0"/>
                </a:moveTo>
                <a:cubicBezTo>
                  <a:pt x="207798" y="0"/>
                  <a:pt x="0" y="207611"/>
                  <a:pt x="0" y="463712"/>
                </a:cubicBezTo>
                <a:cubicBezTo>
                  <a:pt x="0" y="719814"/>
                  <a:pt x="207798" y="927425"/>
                  <a:pt x="464129" y="927425"/>
                </a:cubicBezTo>
                <a:cubicBezTo>
                  <a:pt x="720460" y="927425"/>
                  <a:pt x="928258" y="719814"/>
                  <a:pt x="928258" y="463712"/>
                </a:cubicBezTo>
                <a:cubicBezTo>
                  <a:pt x="928258" y="207611"/>
                  <a:pt x="720460" y="0"/>
                  <a:pt x="464129" y="0"/>
                </a:cubicBezTo>
                <a:close/>
              </a:path>
            </a:pathLst>
          </a:custGeom>
          <a:solidFill>
            <a:schemeClr val="accent5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 51">
            <a:extLst>
              <a:ext uri="{FF2B5EF4-FFF2-40B4-BE49-F238E27FC236}">
                <a16:creationId xmlns:a16="http://schemas.microsoft.com/office/drawing/2014/main" id="{7DD1442F-B17D-5F4A-838A-25DF376E2392}"/>
              </a:ext>
            </a:extLst>
          </p:cNvPr>
          <p:cNvSpPr/>
          <p:nvPr/>
        </p:nvSpPr>
        <p:spPr>
          <a:xfrm rot="10800000" flipH="1" flipV="1">
            <a:off x="3028508" y="2540374"/>
            <a:ext cx="923308" cy="922479"/>
          </a:xfrm>
          <a:custGeom>
            <a:avLst/>
            <a:gdLst>
              <a:gd name="connsiteX0" fmla="*/ 464129 w 923307"/>
              <a:gd name="connsiteY0" fmla="*/ 88159 h 922479"/>
              <a:gd name="connsiteX1" fmla="*/ 840020 w 923307"/>
              <a:gd name="connsiteY1" fmla="*/ 463712 h 922479"/>
              <a:gd name="connsiteX2" fmla="*/ 464129 w 923307"/>
              <a:gd name="connsiteY2" fmla="*/ 839266 h 922479"/>
              <a:gd name="connsiteX3" fmla="*/ 88238 w 923307"/>
              <a:gd name="connsiteY3" fmla="*/ 463712 h 922479"/>
              <a:gd name="connsiteX4" fmla="*/ 464129 w 923307"/>
              <a:gd name="connsiteY4" fmla="*/ 88159 h 922479"/>
              <a:gd name="connsiteX5" fmla="*/ 464129 w 923307"/>
              <a:gd name="connsiteY5" fmla="*/ 0 h 922479"/>
              <a:gd name="connsiteX6" fmla="*/ 0 w 923307"/>
              <a:gd name="connsiteY6" fmla="*/ 463712 h 922479"/>
              <a:gd name="connsiteX7" fmla="*/ 464129 w 923307"/>
              <a:gd name="connsiteY7" fmla="*/ 927425 h 922479"/>
              <a:gd name="connsiteX8" fmla="*/ 928258 w 923307"/>
              <a:gd name="connsiteY8" fmla="*/ 463712 h 922479"/>
              <a:gd name="connsiteX9" fmla="*/ 464129 w 923307"/>
              <a:gd name="connsiteY9" fmla="*/ 0 h 922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3307" h="922479">
                <a:moveTo>
                  <a:pt x="464129" y="88159"/>
                </a:moveTo>
                <a:cubicBezTo>
                  <a:pt x="671728" y="88159"/>
                  <a:pt x="840020" y="256300"/>
                  <a:pt x="840020" y="463712"/>
                </a:cubicBezTo>
                <a:cubicBezTo>
                  <a:pt x="840020" y="671125"/>
                  <a:pt x="671728" y="839266"/>
                  <a:pt x="464129" y="839266"/>
                </a:cubicBezTo>
                <a:cubicBezTo>
                  <a:pt x="256530" y="839266"/>
                  <a:pt x="88238" y="671125"/>
                  <a:pt x="88238" y="463712"/>
                </a:cubicBezTo>
                <a:cubicBezTo>
                  <a:pt x="88448" y="256387"/>
                  <a:pt x="256617" y="88368"/>
                  <a:pt x="464129" y="88159"/>
                </a:cubicBezTo>
                <a:moveTo>
                  <a:pt x="464129" y="0"/>
                </a:moveTo>
                <a:cubicBezTo>
                  <a:pt x="207798" y="0"/>
                  <a:pt x="0" y="207611"/>
                  <a:pt x="0" y="463712"/>
                </a:cubicBezTo>
                <a:cubicBezTo>
                  <a:pt x="0" y="719814"/>
                  <a:pt x="207798" y="927425"/>
                  <a:pt x="464129" y="927425"/>
                </a:cubicBezTo>
                <a:cubicBezTo>
                  <a:pt x="720460" y="927425"/>
                  <a:pt x="928258" y="719814"/>
                  <a:pt x="928258" y="463712"/>
                </a:cubicBezTo>
                <a:cubicBezTo>
                  <a:pt x="928258" y="207611"/>
                  <a:pt x="720460" y="0"/>
                  <a:pt x="464129" y="0"/>
                </a:cubicBezTo>
                <a:close/>
              </a:path>
            </a:pathLst>
          </a:custGeom>
          <a:solidFill>
            <a:schemeClr val="accent2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840BB5DD-A961-E147-9756-DE03C6C8482F}"/>
              </a:ext>
            </a:extLst>
          </p:cNvPr>
          <p:cNvSpPr/>
          <p:nvPr/>
        </p:nvSpPr>
        <p:spPr>
          <a:xfrm>
            <a:off x="6042734" y="2997907"/>
            <a:ext cx="1557250" cy="1112755"/>
          </a:xfrm>
          <a:custGeom>
            <a:avLst/>
            <a:gdLst>
              <a:gd name="connsiteX0" fmla="*/ 1336797 w 1557250"/>
              <a:gd name="connsiteY0" fmla="*/ 0 h 1112755"/>
              <a:gd name="connsiteX1" fmla="*/ 1557249 w 1557250"/>
              <a:gd name="connsiteY1" fmla="*/ 0 h 1112755"/>
              <a:gd name="connsiteX2" fmla="*/ 1556975 w 1557250"/>
              <a:gd name="connsiteY2" fmla="*/ 3687 h 1112755"/>
              <a:gd name="connsiteX3" fmla="*/ 1557250 w 1557250"/>
              <a:gd name="connsiteY3" fmla="*/ 3687 h 1112755"/>
              <a:gd name="connsiteX4" fmla="*/ 1551405 w 1557250"/>
              <a:gd name="connsiteY4" fmla="*/ 117015 h 1112755"/>
              <a:gd name="connsiteX5" fmla="*/ 1545851 w 1557250"/>
              <a:gd name="connsiteY5" fmla="*/ 153161 h 1112755"/>
              <a:gd name="connsiteX6" fmla="*/ 1544804 w 1557250"/>
              <a:gd name="connsiteY6" fmla="*/ 167226 h 1112755"/>
              <a:gd name="connsiteX7" fmla="*/ 1541453 w 1557250"/>
              <a:gd name="connsiteY7" fmla="*/ 181789 h 1112755"/>
              <a:gd name="connsiteX8" fmla="*/ 1534495 w 1557250"/>
              <a:gd name="connsiteY8" fmla="*/ 227068 h 1112755"/>
              <a:gd name="connsiteX9" fmla="*/ 1469708 w 1557250"/>
              <a:gd name="connsiteY9" fmla="*/ 435125 h 1112755"/>
              <a:gd name="connsiteX10" fmla="*/ 1454440 w 1557250"/>
              <a:gd name="connsiteY10" fmla="*/ 463206 h 1112755"/>
              <a:gd name="connsiteX11" fmla="*/ 1445902 w 1557250"/>
              <a:gd name="connsiteY11" fmla="*/ 484726 h 1112755"/>
              <a:gd name="connsiteX12" fmla="*/ 1401521 w 1557250"/>
              <a:gd name="connsiteY12" fmla="*/ 560537 h 1112755"/>
              <a:gd name="connsiteX13" fmla="*/ 1367335 w 1557250"/>
              <a:gd name="connsiteY13" fmla="*/ 623414 h 1112755"/>
              <a:gd name="connsiteX14" fmla="*/ 447376 w 1557250"/>
              <a:gd name="connsiteY14" fmla="*/ 1112755 h 1112755"/>
              <a:gd name="connsiteX15" fmla="*/ 0 w 1557250"/>
              <a:gd name="connsiteY15" fmla="*/ 1112755 h 1112755"/>
              <a:gd name="connsiteX16" fmla="*/ 0 w 1557250"/>
              <a:gd name="connsiteY16" fmla="*/ 892406 h 1112755"/>
              <a:gd name="connsiteX17" fmla="*/ 447376 w 1557250"/>
              <a:gd name="connsiteY17" fmla="*/ 892406 h 1112755"/>
              <a:gd name="connsiteX18" fmla="*/ 1076115 w 1557250"/>
              <a:gd name="connsiteY18" fmla="*/ 631834 h 1112755"/>
              <a:gd name="connsiteX19" fmla="*/ 1175275 w 1557250"/>
              <a:gd name="connsiteY19" fmla="*/ 511805 h 1112755"/>
              <a:gd name="connsiteX20" fmla="*/ 1174124 w 1557250"/>
              <a:gd name="connsiteY20" fmla="*/ 511263 h 1112755"/>
              <a:gd name="connsiteX21" fmla="*/ 1225284 w 1557250"/>
              <a:gd name="connsiteY21" fmla="*/ 425796 h 1112755"/>
              <a:gd name="connsiteX22" fmla="*/ 1249340 w 1557250"/>
              <a:gd name="connsiteY22" fmla="*/ 381563 h 1112755"/>
              <a:gd name="connsiteX23" fmla="*/ 1281589 w 1557250"/>
              <a:gd name="connsiteY23" fmla="*/ 301980 h 1112755"/>
              <a:gd name="connsiteX24" fmla="*/ 1305006 w 1557250"/>
              <a:gd name="connsiteY24" fmla="*/ 226804 h 1112755"/>
              <a:gd name="connsiteX25" fmla="*/ 1321308 w 1557250"/>
              <a:gd name="connsiteY25" fmla="*/ 157520 h 1112755"/>
              <a:gd name="connsiteX26" fmla="*/ 1335061 w 1557250"/>
              <a:gd name="connsiteY26" fmla="*/ 22606 h 1112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557250" h="1112755">
                <a:moveTo>
                  <a:pt x="1336797" y="0"/>
                </a:moveTo>
                <a:lnTo>
                  <a:pt x="1557249" y="0"/>
                </a:lnTo>
                <a:lnTo>
                  <a:pt x="1556975" y="3687"/>
                </a:lnTo>
                <a:lnTo>
                  <a:pt x="1557250" y="3687"/>
                </a:lnTo>
                <a:cubicBezTo>
                  <a:pt x="1557208" y="41947"/>
                  <a:pt x="1555228" y="79754"/>
                  <a:pt x="1551405" y="117015"/>
                </a:cubicBezTo>
                <a:lnTo>
                  <a:pt x="1545851" y="153161"/>
                </a:lnTo>
                <a:lnTo>
                  <a:pt x="1544804" y="167226"/>
                </a:lnTo>
                <a:lnTo>
                  <a:pt x="1541453" y="181789"/>
                </a:lnTo>
                <a:lnTo>
                  <a:pt x="1534495" y="227068"/>
                </a:lnTo>
                <a:cubicBezTo>
                  <a:pt x="1519658" y="299222"/>
                  <a:pt x="1497815" y="368821"/>
                  <a:pt x="1469708" y="435125"/>
                </a:cubicBezTo>
                <a:lnTo>
                  <a:pt x="1454440" y="463206"/>
                </a:lnTo>
                <a:lnTo>
                  <a:pt x="1445902" y="484726"/>
                </a:lnTo>
                <a:lnTo>
                  <a:pt x="1401521" y="560537"/>
                </a:lnTo>
                <a:lnTo>
                  <a:pt x="1367335" y="623414"/>
                </a:lnTo>
                <a:cubicBezTo>
                  <a:pt x="1167864" y="918284"/>
                  <a:pt x="830323" y="1112264"/>
                  <a:pt x="447376" y="1112755"/>
                </a:cubicBezTo>
                <a:lnTo>
                  <a:pt x="0" y="1112755"/>
                </a:lnTo>
                <a:lnTo>
                  <a:pt x="0" y="892406"/>
                </a:lnTo>
                <a:lnTo>
                  <a:pt x="447376" y="892406"/>
                </a:lnTo>
                <a:cubicBezTo>
                  <a:pt x="692908" y="892144"/>
                  <a:pt x="915167" y="792620"/>
                  <a:pt x="1076115" y="631834"/>
                </a:cubicBezTo>
                <a:lnTo>
                  <a:pt x="1175275" y="511805"/>
                </a:lnTo>
                <a:lnTo>
                  <a:pt x="1174124" y="511263"/>
                </a:lnTo>
                <a:lnTo>
                  <a:pt x="1225284" y="425796"/>
                </a:lnTo>
                <a:lnTo>
                  <a:pt x="1249340" y="381563"/>
                </a:lnTo>
                <a:lnTo>
                  <a:pt x="1281589" y="301980"/>
                </a:lnTo>
                <a:lnTo>
                  <a:pt x="1305006" y="226804"/>
                </a:lnTo>
                <a:lnTo>
                  <a:pt x="1321308" y="157520"/>
                </a:lnTo>
                <a:lnTo>
                  <a:pt x="1335061" y="22606"/>
                </a:lnTo>
                <a:close/>
              </a:path>
            </a:pathLst>
          </a:custGeom>
          <a:solidFill>
            <a:schemeClr val="accent4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 54">
            <a:extLst>
              <a:ext uri="{FF2B5EF4-FFF2-40B4-BE49-F238E27FC236}">
                <a16:creationId xmlns:a16="http://schemas.microsoft.com/office/drawing/2014/main" id="{12115BAF-E4CD-7B4A-B8A3-15296443B1FB}"/>
              </a:ext>
            </a:extLst>
          </p:cNvPr>
          <p:cNvSpPr/>
          <p:nvPr/>
        </p:nvSpPr>
        <p:spPr>
          <a:xfrm flipH="1">
            <a:off x="722624" y="4536552"/>
            <a:ext cx="923308" cy="922479"/>
          </a:xfrm>
          <a:custGeom>
            <a:avLst/>
            <a:gdLst>
              <a:gd name="connsiteX0" fmla="*/ 464129 w 923307"/>
              <a:gd name="connsiteY0" fmla="*/ 88159 h 922479"/>
              <a:gd name="connsiteX1" fmla="*/ 840020 w 923307"/>
              <a:gd name="connsiteY1" fmla="*/ 463712 h 922479"/>
              <a:gd name="connsiteX2" fmla="*/ 464129 w 923307"/>
              <a:gd name="connsiteY2" fmla="*/ 839266 h 922479"/>
              <a:gd name="connsiteX3" fmla="*/ 88238 w 923307"/>
              <a:gd name="connsiteY3" fmla="*/ 463712 h 922479"/>
              <a:gd name="connsiteX4" fmla="*/ 464129 w 923307"/>
              <a:gd name="connsiteY4" fmla="*/ 88159 h 922479"/>
              <a:gd name="connsiteX5" fmla="*/ 464129 w 923307"/>
              <a:gd name="connsiteY5" fmla="*/ 0 h 922479"/>
              <a:gd name="connsiteX6" fmla="*/ 0 w 923307"/>
              <a:gd name="connsiteY6" fmla="*/ 463712 h 922479"/>
              <a:gd name="connsiteX7" fmla="*/ 464129 w 923307"/>
              <a:gd name="connsiteY7" fmla="*/ 927425 h 922479"/>
              <a:gd name="connsiteX8" fmla="*/ 928258 w 923307"/>
              <a:gd name="connsiteY8" fmla="*/ 463712 h 922479"/>
              <a:gd name="connsiteX9" fmla="*/ 464129 w 923307"/>
              <a:gd name="connsiteY9" fmla="*/ 0 h 922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3307" h="922479">
                <a:moveTo>
                  <a:pt x="464129" y="88159"/>
                </a:moveTo>
                <a:cubicBezTo>
                  <a:pt x="671728" y="88159"/>
                  <a:pt x="840020" y="256300"/>
                  <a:pt x="840020" y="463712"/>
                </a:cubicBezTo>
                <a:cubicBezTo>
                  <a:pt x="840020" y="671125"/>
                  <a:pt x="671728" y="839266"/>
                  <a:pt x="464129" y="839266"/>
                </a:cubicBezTo>
                <a:cubicBezTo>
                  <a:pt x="256530" y="839266"/>
                  <a:pt x="88238" y="671125"/>
                  <a:pt x="88238" y="463712"/>
                </a:cubicBezTo>
                <a:cubicBezTo>
                  <a:pt x="88448" y="256387"/>
                  <a:pt x="256617" y="88368"/>
                  <a:pt x="464129" y="88159"/>
                </a:cubicBezTo>
                <a:moveTo>
                  <a:pt x="464129" y="0"/>
                </a:moveTo>
                <a:cubicBezTo>
                  <a:pt x="207798" y="0"/>
                  <a:pt x="0" y="207611"/>
                  <a:pt x="0" y="463712"/>
                </a:cubicBezTo>
                <a:cubicBezTo>
                  <a:pt x="0" y="719814"/>
                  <a:pt x="207798" y="927425"/>
                  <a:pt x="464129" y="927425"/>
                </a:cubicBezTo>
                <a:cubicBezTo>
                  <a:pt x="720460" y="927425"/>
                  <a:pt x="928258" y="719814"/>
                  <a:pt x="928258" y="463712"/>
                </a:cubicBezTo>
                <a:cubicBezTo>
                  <a:pt x="928258" y="207611"/>
                  <a:pt x="720460" y="0"/>
                  <a:pt x="464129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37C3B43F-C40C-8346-B2D7-BC5071A3F025}"/>
              </a:ext>
            </a:extLst>
          </p:cNvPr>
          <p:cNvGrpSpPr/>
          <p:nvPr/>
        </p:nvGrpSpPr>
        <p:grpSpPr>
          <a:xfrm flipV="1">
            <a:off x="7651260" y="2042171"/>
            <a:ext cx="466413" cy="771434"/>
            <a:chOff x="1964076" y="4714337"/>
            <a:chExt cx="466413" cy="771434"/>
          </a:xfrm>
        </p:grpSpPr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616A1914-D76D-4D4E-8A47-8C4C62E3EF05}"/>
                </a:ext>
              </a:extLst>
            </p:cNvPr>
            <p:cNvSpPr/>
            <p:nvPr/>
          </p:nvSpPr>
          <p:spPr>
            <a:xfrm rot="20182036">
              <a:off x="2047275" y="4714337"/>
              <a:ext cx="45719" cy="52987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Montserrat SemiBold" pitchFamily="2" charset="77"/>
              </a:endParaRPr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D5C945B4-3976-8647-9C9E-6A61418B4448}"/>
                </a:ext>
              </a:extLst>
            </p:cNvPr>
            <p:cNvGrpSpPr/>
            <p:nvPr/>
          </p:nvGrpSpPr>
          <p:grpSpPr>
            <a:xfrm>
              <a:off x="1964076" y="5019776"/>
              <a:ext cx="466413" cy="465995"/>
              <a:chOff x="6924842" y="942977"/>
              <a:chExt cx="466413" cy="465995"/>
            </a:xfrm>
          </p:grpSpPr>
          <p:sp>
            <p:nvSpPr>
              <p:cNvPr id="94" name="Freeform 93">
                <a:extLst>
                  <a:ext uri="{FF2B5EF4-FFF2-40B4-BE49-F238E27FC236}">
                    <a16:creationId xmlns:a16="http://schemas.microsoft.com/office/drawing/2014/main" id="{5B9C0018-4348-5D4A-B85D-41669CE2BFAF}"/>
                  </a:ext>
                </a:extLst>
              </p:cNvPr>
              <p:cNvSpPr/>
              <p:nvPr/>
            </p:nvSpPr>
            <p:spPr>
              <a:xfrm>
                <a:off x="6924842" y="942977"/>
                <a:ext cx="466413" cy="465995"/>
              </a:xfrm>
              <a:custGeom>
                <a:avLst/>
                <a:gdLst>
                  <a:gd name="connsiteX0" fmla="*/ 352958 w 466413"/>
                  <a:gd name="connsiteY0" fmla="*/ 117547 h 465994"/>
                  <a:gd name="connsiteX1" fmla="*/ 352958 w 466413"/>
                  <a:gd name="connsiteY1" fmla="*/ 352641 h 465994"/>
                  <a:gd name="connsiteX2" fmla="*/ 117652 w 466413"/>
                  <a:gd name="connsiteY2" fmla="*/ 352641 h 465994"/>
                  <a:gd name="connsiteX3" fmla="*/ 117652 w 466413"/>
                  <a:gd name="connsiteY3" fmla="*/ 117547 h 465994"/>
                  <a:gd name="connsiteX4" fmla="*/ 352958 w 466413"/>
                  <a:gd name="connsiteY4" fmla="*/ 117547 h 46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13" h="465994">
                    <a:moveTo>
                      <a:pt x="352958" y="117547"/>
                    </a:moveTo>
                    <a:cubicBezTo>
                      <a:pt x="417935" y="182466"/>
                      <a:pt x="417935" y="287721"/>
                      <a:pt x="352958" y="352641"/>
                    </a:cubicBezTo>
                    <a:cubicBezTo>
                      <a:pt x="287980" y="417560"/>
                      <a:pt x="182630" y="417560"/>
                      <a:pt x="117652" y="352641"/>
                    </a:cubicBezTo>
                    <a:cubicBezTo>
                      <a:pt x="52675" y="287721"/>
                      <a:pt x="52675" y="182466"/>
                      <a:pt x="117652" y="117547"/>
                    </a:cubicBezTo>
                    <a:cubicBezTo>
                      <a:pt x="182630" y="52627"/>
                      <a:pt x="287980" y="52627"/>
                      <a:pt x="352958" y="11754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8100" cap="flat">
                <a:solidFill>
                  <a:schemeClr val="tx1">
                    <a:alpha val="1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>
                  <a:latin typeface="Montserrat SemiBold" pitchFamily="2" charset="77"/>
                </a:endParaRPr>
              </a:p>
            </p:txBody>
          </p:sp>
          <p:sp>
            <p:nvSpPr>
              <p:cNvPr id="95" name="Freeform 94">
                <a:extLst>
                  <a:ext uri="{FF2B5EF4-FFF2-40B4-BE49-F238E27FC236}">
                    <a16:creationId xmlns:a16="http://schemas.microsoft.com/office/drawing/2014/main" id="{D9AEBF6B-9FE6-9F49-B049-EB3A69BB6DA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78048" y="995974"/>
                <a:ext cx="360000" cy="360000"/>
              </a:xfrm>
              <a:custGeom>
                <a:avLst/>
                <a:gdLst>
                  <a:gd name="connsiteX0" fmla="*/ 352958 w 466413"/>
                  <a:gd name="connsiteY0" fmla="*/ 117547 h 465994"/>
                  <a:gd name="connsiteX1" fmla="*/ 352958 w 466413"/>
                  <a:gd name="connsiteY1" fmla="*/ 352641 h 465994"/>
                  <a:gd name="connsiteX2" fmla="*/ 117652 w 466413"/>
                  <a:gd name="connsiteY2" fmla="*/ 352641 h 465994"/>
                  <a:gd name="connsiteX3" fmla="*/ 117652 w 466413"/>
                  <a:gd name="connsiteY3" fmla="*/ 117547 h 465994"/>
                  <a:gd name="connsiteX4" fmla="*/ 352958 w 466413"/>
                  <a:gd name="connsiteY4" fmla="*/ 117547 h 46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13" h="465994">
                    <a:moveTo>
                      <a:pt x="352958" y="117547"/>
                    </a:moveTo>
                    <a:cubicBezTo>
                      <a:pt x="417935" y="182466"/>
                      <a:pt x="417935" y="287721"/>
                      <a:pt x="352958" y="352641"/>
                    </a:cubicBezTo>
                    <a:cubicBezTo>
                      <a:pt x="287980" y="417560"/>
                      <a:pt x="182630" y="417560"/>
                      <a:pt x="117652" y="352641"/>
                    </a:cubicBezTo>
                    <a:cubicBezTo>
                      <a:pt x="52675" y="287721"/>
                      <a:pt x="52675" y="182466"/>
                      <a:pt x="117652" y="117547"/>
                    </a:cubicBezTo>
                    <a:cubicBezTo>
                      <a:pt x="182630" y="52627"/>
                      <a:pt x="287980" y="52627"/>
                      <a:pt x="352958" y="117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 dirty="0">
                  <a:latin typeface="Montserrat SemiBold" pitchFamily="2" charset="77"/>
                </a:endParaRP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C054539F-6FFD-DA4D-A09B-98FFD4395F33}"/>
                  </a:ext>
                </a:extLst>
              </p:cNvPr>
              <p:cNvSpPr txBox="1"/>
              <p:nvPr/>
            </p:nvSpPr>
            <p:spPr>
              <a:xfrm flipV="1">
                <a:off x="7101141" y="1046868"/>
                <a:ext cx="113814" cy="25821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accent4"/>
                    </a:solidFill>
                    <a:latin typeface="Montserrat SemiBold" pitchFamily="2" charset="77"/>
                  </a:rPr>
                  <a:t>4</a:t>
                </a:r>
              </a:p>
            </p:txBody>
          </p:sp>
        </p:grpSp>
      </p:grpSp>
      <p:sp>
        <p:nvSpPr>
          <p:cNvPr id="81" name="Freeform 80">
            <a:extLst>
              <a:ext uri="{FF2B5EF4-FFF2-40B4-BE49-F238E27FC236}">
                <a16:creationId xmlns:a16="http://schemas.microsoft.com/office/drawing/2014/main" id="{6DE94DAA-AF41-4D44-B07B-5CF8F284389E}"/>
              </a:ext>
            </a:extLst>
          </p:cNvPr>
          <p:cNvSpPr/>
          <p:nvPr/>
        </p:nvSpPr>
        <p:spPr>
          <a:xfrm>
            <a:off x="7025439" y="2534195"/>
            <a:ext cx="923308" cy="922479"/>
          </a:xfrm>
          <a:custGeom>
            <a:avLst/>
            <a:gdLst>
              <a:gd name="connsiteX0" fmla="*/ 464129 w 923307"/>
              <a:gd name="connsiteY0" fmla="*/ 88159 h 922479"/>
              <a:gd name="connsiteX1" fmla="*/ 840020 w 923307"/>
              <a:gd name="connsiteY1" fmla="*/ 463712 h 922479"/>
              <a:gd name="connsiteX2" fmla="*/ 464129 w 923307"/>
              <a:gd name="connsiteY2" fmla="*/ 839266 h 922479"/>
              <a:gd name="connsiteX3" fmla="*/ 88238 w 923307"/>
              <a:gd name="connsiteY3" fmla="*/ 463712 h 922479"/>
              <a:gd name="connsiteX4" fmla="*/ 464129 w 923307"/>
              <a:gd name="connsiteY4" fmla="*/ 88159 h 922479"/>
              <a:gd name="connsiteX5" fmla="*/ 464129 w 923307"/>
              <a:gd name="connsiteY5" fmla="*/ 0 h 922479"/>
              <a:gd name="connsiteX6" fmla="*/ 0 w 923307"/>
              <a:gd name="connsiteY6" fmla="*/ 463712 h 922479"/>
              <a:gd name="connsiteX7" fmla="*/ 464129 w 923307"/>
              <a:gd name="connsiteY7" fmla="*/ 927424 h 922479"/>
              <a:gd name="connsiteX8" fmla="*/ 928258 w 923307"/>
              <a:gd name="connsiteY8" fmla="*/ 463712 h 922479"/>
              <a:gd name="connsiteX9" fmla="*/ 464129 w 923307"/>
              <a:gd name="connsiteY9" fmla="*/ 0 h 922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3307" h="922479">
                <a:moveTo>
                  <a:pt x="464129" y="88159"/>
                </a:moveTo>
                <a:cubicBezTo>
                  <a:pt x="671728" y="88159"/>
                  <a:pt x="840020" y="256300"/>
                  <a:pt x="840020" y="463712"/>
                </a:cubicBezTo>
                <a:cubicBezTo>
                  <a:pt x="840020" y="671125"/>
                  <a:pt x="671728" y="839266"/>
                  <a:pt x="464129" y="839266"/>
                </a:cubicBezTo>
                <a:cubicBezTo>
                  <a:pt x="256530" y="839266"/>
                  <a:pt x="88238" y="671125"/>
                  <a:pt x="88238" y="463712"/>
                </a:cubicBezTo>
                <a:cubicBezTo>
                  <a:pt x="88448" y="256387"/>
                  <a:pt x="256617" y="88368"/>
                  <a:pt x="464129" y="88159"/>
                </a:cubicBezTo>
                <a:moveTo>
                  <a:pt x="464129" y="0"/>
                </a:moveTo>
                <a:cubicBezTo>
                  <a:pt x="207798" y="0"/>
                  <a:pt x="0" y="207611"/>
                  <a:pt x="0" y="463712"/>
                </a:cubicBezTo>
                <a:cubicBezTo>
                  <a:pt x="0" y="719813"/>
                  <a:pt x="207797" y="927424"/>
                  <a:pt x="464129" y="927424"/>
                </a:cubicBezTo>
                <a:cubicBezTo>
                  <a:pt x="720460" y="927424"/>
                  <a:pt x="928258" y="719813"/>
                  <a:pt x="928258" y="463712"/>
                </a:cubicBezTo>
                <a:cubicBezTo>
                  <a:pt x="928258" y="207611"/>
                  <a:pt x="720460" y="0"/>
                  <a:pt x="464129" y="0"/>
                </a:cubicBezTo>
                <a:close/>
              </a:path>
            </a:pathLst>
          </a:custGeom>
          <a:solidFill>
            <a:schemeClr val="accent4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" name="Freeform 118">
            <a:extLst>
              <a:ext uri="{FF2B5EF4-FFF2-40B4-BE49-F238E27FC236}">
                <a16:creationId xmlns:a16="http://schemas.microsoft.com/office/drawing/2014/main" id="{C8622FF4-6F91-F349-95D3-4489C7607102}"/>
              </a:ext>
            </a:extLst>
          </p:cNvPr>
          <p:cNvSpPr/>
          <p:nvPr/>
        </p:nvSpPr>
        <p:spPr>
          <a:xfrm flipH="1" flipV="1">
            <a:off x="4569576" y="3889072"/>
            <a:ext cx="1557250" cy="1109068"/>
          </a:xfrm>
          <a:custGeom>
            <a:avLst/>
            <a:gdLst>
              <a:gd name="connsiteX0" fmla="*/ 447376 w 1557250"/>
              <a:gd name="connsiteY0" fmla="*/ 1109068 h 1109068"/>
              <a:gd name="connsiteX1" fmla="*/ 0 w 1557250"/>
              <a:gd name="connsiteY1" fmla="*/ 1109068 h 1109068"/>
              <a:gd name="connsiteX2" fmla="*/ 0 w 1557250"/>
              <a:gd name="connsiteY2" fmla="*/ 888719 h 1109068"/>
              <a:gd name="connsiteX3" fmla="*/ 447376 w 1557250"/>
              <a:gd name="connsiteY3" fmla="*/ 888719 h 1109068"/>
              <a:gd name="connsiteX4" fmla="*/ 1184736 w 1557250"/>
              <a:gd name="connsiteY4" fmla="*/ 496665 h 1109068"/>
              <a:gd name="connsiteX5" fmla="*/ 1261063 w 1557250"/>
              <a:gd name="connsiteY5" fmla="*/ 356319 h 1109068"/>
              <a:gd name="connsiteX6" fmla="*/ 1271659 w 1557250"/>
              <a:gd name="connsiteY6" fmla="*/ 330172 h 1109068"/>
              <a:gd name="connsiteX7" fmla="*/ 1312098 w 1557250"/>
              <a:gd name="connsiteY7" fmla="*/ 200350 h 1109068"/>
              <a:gd name="connsiteX8" fmla="*/ 1319981 w 1557250"/>
              <a:gd name="connsiteY8" fmla="*/ 166844 h 1109068"/>
              <a:gd name="connsiteX9" fmla="*/ 1336989 w 1557250"/>
              <a:gd name="connsiteY9" fmla="*/ 0 h 1109068"/>
              <a:gd name="connsiteX10" fmla="*/ 1557250 w 1557250"/>
              <a:gd name="connsiteY10" fmla="*/ 0 h 1109068"/>
              <a:gd name="connsiteX11" fmla="*/ 1557060 w 1557250"/>
              <a:gd name="connsiteY11" fmla="*/ 3687 h 1109068"/>
              <a:gd name="connsiteX12" fmla="*/ 1557249 w 1557250"/>
              <a:gd name="connsiteY12" fmla="*/ 3687 h 1109068"/>
              <a:gd name="connsiteX13" fmla="*/ 1556633 w 1557250"/>
              <a:gd name="connsiteY13" fmla="*/ 11970 h 1109068"/>
              <a:gd name="connsiteX14" fmla="*/ 1551405 w 1557250"/>
              <a:gd name="connsiteY14" fmla="*/ 113329 h 1109068"/>
              <a:gd name="connsiteX15" fmla="*/ 1546915 w 1557250"/>
              <a:gd name="connsiteY15" fmla="*/ 142548 h 1109068"/>
              <a:gd name="connsiteX16" fmla="*/ 1544804 w 1557250"/>
              <a:gd name="connsiteY16" fmla="*/ 170913 h 1109068"/>
              <a:gd name="connsiteX17" fmla="*/ 1538045 w 1557250"/>
              <a:gd name="connsiteY17" fmla="*/ 200281 h 1109068"/>
              <a:gd name="connsiteX18" fmla="*/ 1534495 w 1557250"/>
              <a:gd name="connsiteY18" fmla="*/ 223381 h 1109068"/>
              <a:gd name="connsiteX19" fmla="*/ 1527718 w 1557250"/>
              <a:gd name="connsiteY19" fmla="*/ 245147 h 1109068"/>
              <a:gd name="connsiteX20" fmla="*/ 1507402 w 1557250"/>
              <a:gd name="connsiteY20" fmla="*/ 333409 h 1109068"/>
              <a:gd name="connsiteX21" fmla="*/ 1474086 w 1557250"/>
              <a:gd name="connsiteY21" fmla="*/ 417378 h 1109068"/>
              <a:gd name="connsiteX22" fmla="*/ 1469708 w 1557250"/>
              <a:gd name="connsiteY22" fmla="*/ 431438 h 1109068"/>
              <a:gd name="connsiteX23" fmla="*/ 1465266 w 1557250"/>
              <a:gd name="connsiteY23" fmla="*/ 439608 h 1109068"/>
              <a:gd name="connsiteX24" fmla="*/ 1445902 w 1557250"/>
              <a:gd name="connsiteY24" fmla="*/ 488413 h 1109068"/>
              <a:gd name="connsiteX25" fmla="*/ 1361165 w 1557250"/>
              <a:gd name="connsiteY25" fmla="*/ 633160 h 1109068"/>
              <a:gd name="connsiteX26" fmla="*/ 1358144 w 1557250"/>
              <a:gd name="connsiteY26" fmla="*/ 630856 h 1109068"/>
              <a:gd name="connsiteX27" fmla="*/ 1231825 w 1557250"/>
              <a:gd name="connsiteY27" fmla="*/ 783801 h 1109068"/>
              <a:gd name="connsiteX28" fmla="*/ 447376 w 1557250"/>
              <a:gd name="connsiteY28" fmla="*/ 1109068 h 1109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557250" h="1109068">
                <a:moveTo>
                  <a:pt x="447376" y="1109068"/>
                </a:moveTo>
                <a:lnTo>
                  <a:pt x="0" y="1109068"/>
                </a:lnTo>
                <a:lnTo>
                  <a:pt x="0" y="888719"/>
                </a:lnTo>
                <a:lnTo>
                  <a:pt x="447376" y="888719"/>
                </a:lnTo>
                <a:cubicBezTo>
                  <a:pt x="754291" y="888391"/>
                  <a:pt x="1024842" y="732968"/>
                  <a:pt x="1184736" y="496665"/>
                </a:cubicBezTo>
                <a:lnTo>
                  <a:pt x="1261063" y="356319"/>
                </a:lnTo>
                <a:lnTo>
                  <a:pt x="1271659" y="330172"/>
                </a:lnTo>
                <a:lnTo>
                  <a:pt x="1312098" y="200350"/>
                </a:lnTo>
                <a:lnTo>
                  <a:pt x="1319981" y="166844"/>
                </a:lnTo>
                <a:lnTo>
                  <a:pt x="1336989" y="0"/>
                </a:lnTo>
                <a:lnTo>
                  <a:pt x="1557250" y="0"/>
                </a:lnTo>
                <a:lnTo>
                  <a:pt x="1557060" y="3687"/>
                </a:lnTo>
                <a:lnTo>
                  <a:pt x="1557249" y="3687"/>
                </a:lnTo>
                <a:lnTo>
                  <a:pt x="1556633" y="11970"/>
                </a:lnTo>
                <a:lnTo>
                  <a:pt x="1551405" y="113329"/>
                </a:lnTo>
                <a:lnTo>
                  <a:pt x="1546915" y="142548"/>
                </a:lnTo>
                <a:lnTo>
                  <a:pt x="1544804" y="170913"/>
                </a:lnTo>
                <a:lnTo>
                  <a:pt x="1538045" y="200281"/>
                </a:lnTo>
                <a:lnTo>
                  <a:pt x="1534495" y="223381"/>
                </a:lnTo>
                <a:lnTo>
                  <a:pt x="1527718" y="245147"/>
                </a:lnTo>
                <a:lnTo>
                  <a:pt x="1507402" y="333409"/>
                </a:lnTo>
                <a:lnTo>
                  <a:pt x="1474086" y="417378"/>
                </a:lnTo>
                <a:lnTo>
                  <a:pt x="1469708" y="431438"/>
                </a:lnTo>
                <a:lnTo>
                  <a:pt x="1465266" y="439608"/>
                </a:lnTo>
                <a:lnTo>
                  <a:pt x="1445902" y="488413"/>
                </a:lnTo>
                <a:cubicBezTo>
                  <a:pt x="1421481" y="538525"/>
                  <a:pt x="1393188" y="586927"/>
                  <a:pt x="1361165" y="633160"/>
                </a:cubicBezTo>
                <a:lnTo>
                  <a:pt x="1358144" y="630856"/>
                </a:lnTo>
                <a:lnTo>
                  <a:pt x="1231825" y="783801"/>
                </a:lnTo>
                <a:cubicBezTo>
                  <a:pt x="1031031" y="984449"/>
                  <a:pt x="753733" y="1108675"/>
                  <a:pt x="447376" y="1109068"/>
                </a:cubicBezTo>
                <a:close/>
              </a:path>
            </a:pathLst>
          </a:custGeom>
          <a:solidFill>
            <a:schemeClr val="accent3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Freeform 123">
            <a:extLst>
              <a:ext uri="{FF2B5EF4-FFF2-40B4-BE49-F238E27FC236}">
                <a16:creationId xmlns:a16="http://schemas.microsoft.com/office/drawing/2014/main" id="{908CDADA-1E79-5148-98E8-4334B0E54B30}"/>
              </a:ext>
            </a:extLst>
          </p:cNvPr>
          <p:cNvSpPr/>
          <p:nvPr/>
        </p:nvSpPr>
        <p:spPr>
          <a:xfrm flipH="1" flipV="1">
            <a:off x="4220815" y="4535686"/>
            <a:ext cx="923308" cy="922479"/>
          </a:xfrm>
          <a:custGeom>
            <a:avLst/>
            <a:gdLst>
              <a:gd name="connsiteX0" fmla="*/ 464129 w 923307"/>
              <a:gd name="connsiteY0" fmla="*/ 88159 h 922479"/>
              <a:gd name="connsiteX1" fmla="*/ 840020 w 923307"/>
              <a:gd name="connsiteY1" fmla="*/ 463712 h 922479"/>
              <a:gd name="connsiteX2" fmla="*/ 464129 w 923307"/>
              <a:gd name="connsiteY2" fmla="*/ 839266 h 922479"/>
              <a:gd name="connsiteX3" fmla="*/ 88238 w 923307"/>
              <a:gd name="connsiteY3" fmla="*/ 463712 h 922479"/>
              <a:gd name="connsiteX4" fmla="*/ 464129 w 923307"/>
              <a:gd name="connsiteY4" fmla="*/ 88159 h 922479"/>
              <a:gd name="connsiteX5" fmla="*/ 464129 w 923307"/>
              <a:gd name="connsiteY5" fmla="*/ 0 h 922479"/>
              <a:gd name="connsiteX6" fmla="*/ 0 w 923307"/>
              <a:gd name="connsiteY6" fmla="*/ 463712 h 922479"/>
              <a:gd name="connsiteX7" fmla="*/ 464129 w 923307"/>
              <a:gd name="connsiteY7" fmla="*/ 927424 h 922479"/>
              <a:gd name="connsiteX8" fmla="*/ 928258 w 923307"/>
              <a:gd name="connsiteY8" fmla="*/ 463712 h 922479"/>
              <a:gd name="connsiteX9" fmla="*/ 464129 w 923307"/>
              <a:gd name="connsiteY9" fmla="*/ 0 h 922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3307" h="922479">
                <a:moveTo>
                  <a:pt x="464129" y="88159"/>
                </a:moveTo>
                <a:cubicBezTo>
                  <a:pt x="671728" y="88159"/>
                  <a:pt x="840020" y="256300"/>
                  <a:pt x="840020" y="463712"/>
                </a:cubicBezTo>
                <a:cubicBezTo>
                  <a:pt x="840020" y="671125"/>
                  <a:pt x="671728" y="839266"/>
                  <a:pt x="464129" y="839266"/>
                </a:cubicBezTo>
                <a:cubicBezTo>
                  <a:pt x="256530" y="839266"/>
                  <a:pt x="88238" y="671125"/>
                  <a:pt x="88238" y="463712"/>
                </a:cubicBezTo>
                <a:cubicBezTo>
                  <a:pt x="88448" y="256387"/>
                  <a:pt x="256617" y="88368"/>
                  <a:pt x="464129" y="88159"/>
                </a:cubicBezTo>
                <a:moveTo>
                  <a:pt x="464129" y="0"/>
                </a:moveTo>
                <a:cubicBezTo>
                  <a:pt x="207798" y="0"/>
                  <a:pt x="0" y="207611"/>
                  <a:pt x="0" y="463712"/>
                </a:cubicBezTo>
                <a:cubicBezTo>
                  <a:pt x="0" y="719813"/>
                  <a:pt x="207797" y="927424"/>
                  <a:pt x="464129" y="927424"/>
                </a:cubicBezTo>
                <a:cubicBezTo>
                  <a:pt x="720460" y="927424"/>
                  <a:pt x="928258" y="719813"/>
                  <a:pt x="928258" y="463712"/>
                </a:cubicBezTo>
                <a:cubicBezTo>
                  <a:pt x="928258" y="207611"/>
                  <a:pt x="720460" y="0"/>
                  <a:pt x="464129" y="0"/>
                </a:cubicBezTo>
                <a:close/>
              </a:path>
            </a:pathLst>
          </a:custGeom>
          <a:solidFill>
            <a:schemeClr val="accent3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28" name="Group 227">
            <a:extLst>
              <a:ext uri="{FF2B5EF4-FFF2-40B4-BE49-F238E27FC236}">
                <a16:creationId xmlns:a16="http://schemas.microsoft.com/office/drawing/2014/main" id="{886460BC-7C99-8A4C-B016-219850335948}"/>
              </a:ext>
            </a:extLst>
          </p:cNvPr>
          <p:cNvGrpSpPr/>
          <p:nvPr/>
        </p:nvGrpSpPr>
        <p:grpSpPr>
          <a:xfrm>
            <a:off x="1779007" y="4702121"/>
            <a:ext cx="2296868" cy="591340"/>
            <a:chOff x="1747754" y="4558108"/>
            <a:chExt cx="2296868" cy="59134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05B1460-3DAA-164A-82D1-2F79C1C3067A}"/>
                </a:ext>
              </a:extLst>
            </p:cNvPr>
            <p:cNvGrpSpPr/>
            <p:nvPr/>
          </p:nvGrpSpPr>
          <p:grpSpPr>
            <a:xfrm>
              <a:off x="1843699" y="4558108"/>
              <a:ext cx="2200923" cy="591340"/>
              <a:chOff x="1843699" y="4558108"/>
              <a:chExt cx="2200923" cy="591340"/>
            </a:xfrm>
          </p:grpSpPr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1B5F1682-3774-504B-A571-181B2BC8A466}"/>
                  </a:ext>
                </a:extLst>
              </p:cNvPr>
              <p:cNvSpPr txBox="1"/>
              <p:nvPr/>
            </p:nvSpPr>
            <p:spPr>
              <a:xfrm>
                <a:off x="1843702" y="4810894"/>
                <a:ext cx="2174472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100" dirty="0">
                    <a:solidFill>
                      <a:schemeClr val="tx2">
                        <a:alpha val="70000"/>
                      </a:schemeClr>
                    </a:solidFill>
                    <a:latin typeface="Montserrat Medium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Docker, CI, Postgres, task worker on the existing fleet.</a:t>
                </a:r>
              </a:p>
            </p:txBody>
          </p:sp>
          <p:sp>
            <p:nvSpPr>
              <p:cNvPr id="200" name="Rectangle 199">
                <a:extLst>
                  <a:ext uri="{FF2B5EF4-FFF2-40B4-BE49-F238E27FC236}">
                    <a16:creationId xmlns:a16="http://schemas.microsoft.com/office/drawing/2014/main" id="{1B96F6C8-D8CD-D84F-89AB-ACA3407FF8BC}"/>
                  </a:ext>
                </a:extLst>
              </p:cNvPr>
              <p:cNvSpPr/>
              <p:nvPr/>
            </p:nvSpPr>
            <p:spPr>
              <a:xfrm>
                <a:off x="1843699" y="4558108"/>
                <a:ext cx="2200923" cy="215444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400" b="1" dirty="0">
                    <a:solidFill>
                      <a:schemeClr val="tx1">
                        <a:alpha val="90000"/>
                      </a:schemeClr>
                    </a:solidFill>
                    <a:latin typeface="Montserrat SemiBold" pitchFamily="2" charset="77"/>
                    <a:ea typeface="Open Sans SemiBold" panose="020B0606030504020204" pitchFamily="34" charset="0"/>
                    <a:cs typeface="Open Sans SemiBold" panose="020B0606030504020204" pitchFamily="34" charset="0"/>
                  </a:rPr>
                  <a:t>Scaffold &amp; deploy</a:t>
                </a:r>
              </a:p>
            </p:txBody>
          </p:sp>
        </p:grpSp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C7E643DC-43BE-8746-AB1C-0E10C5A128D3}"/>
                </a:ext>
              </a:extLst>
            </p:cNvPr>
            <p:cNvSpPr/>
            <p:nvPr/>
          </p:nvSpPr>
          <p:spPr>
            <a:xfrm flipH="1">
              <a:off x="1747754" y="4589909"/>
              <a:ext cx="21328" cy="5277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EG">
                <a:solidFill>
                  <a:schemeClr val="accent1"/>
                </a:solidFill>
              </a:endParaRPr>
            </a:p>
          </p:txBody>
        </p:sp>
      </p:grpSp>
      <p:grpSp>
        <p:nvGrpSpPr>
          <p:cNvPr id="229" name="Group 228">
            <a:extLst>
              <a:ext uri="{FF2B5EF4-FFF2-40B4-BE49-F238E27FC236}">
                <a16:creationId xmlns:a16="http://schemas.microsoft.com/office/drawing/2014/main" id="{28649DD6-4E5E-D744-BF43-434577942E24}"/>
              </a:ext>
            </a:extLst>
          </p:cNvPr>
          <p:cNvGrpSpPr/>
          <p:nvPr/>
        </p:nvGrpSpPr>
        <p:grpSpPr>
          <a:xfrm>
            <a:off x="5262702" y="4702121"/>
            <a:ext cx="2270420" cy="591340"/>
            <a:chOff x="1747754" y="4558108"/>
            <a:chExt cx="2270420" cy="591340"/>
          </a:xfrm>
        </p:grpSpPr>
        <p:grpSp>
          <p:nvGrpSpPr>
            <p:cNvPr id="230" name="Group 229">
              <a:extLst>
                <a:ext uri="{FF2B5EF4-FFF2-40B4-BE49-F238E27FC236}">
                  <a16:creationId xmlns:a16="http://schemas.microsoft.com/office/drawing/2014/main" id="{C30C32E0-8FEF-F04D-B19B-D02CE8AED4E8}"/>
                </a:ext>
              </a:extLst>
            </p:cNvPr>
            <p:cNvGrpSpPr/>
            <p:nvPr/>
          </p:nvGrpSpPr>
          <p:grpSpPr>
            <a:xfrm>
              <a:off x="1843699" y="4558108"/>
              <a:ext cx="2174475" cy="591340"/>
              <a:chOff x="1843699" y="4558108"/>
              <a:chExt cx="2174475" cy="591340"/>
            </a:xfrm>
          </p:grpSpPr>
          <p:sp>
            <p:nvSpPr>
              <p:cNvPr id="232" name="TextBox 231">
                <a:extLst>
                  <a:ext uri="{FF2B5EF4-FFF2-40B4-BE49-F238E27FC236}">
                    <a16:creationId xmlns:a16="http://schemas.microsoft.com/office/drawing/2014/main" id="{72A1C94A-28C2-BD44-84AD-A7878FE54C0A}"/>
                  </a:ext>
                </a:extLst>
              </p:cNvPr>
              <p:cNvSpPr txBox="1"/>
              <p:nvPr/>
            </p:nvSpPr>
            <p:spPr>
              <a:xfrm>
                <a:off x="1843702" y="4810894"/>
                <a:ext cx="2174472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100" dirty="0">
                    <a:solidFill>
                      <a:schemeClr val="tx2">
                        <a:alpha val="70000"/>
                      </a:schemeClr>
                    </a:solidFill>
                    <a:latin typeface="Montserrat Medium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Marketing pages, portal login, lead inbox, analytics.</a:t>
                </a:r>
              </a:p>
            </p:txBody>
          </p:sp>
          <p:sp>
            <p:nvSpPr>
              <p:cNvPr id="233" name="Rectangle 232">
                <a:extLst>
                  <a:ext uri="{FF2B5EF4-FFF2-40B4-BE49-F238E27FC236}">
                    <a16:creationId xmlns:a16="http://schemas.microsoft.com/office/drawing/2014/main" id="{C4DC4139-E185-4E4E-9388-5CC7EEC65DCE}"/>
                  </a:ext>
                </a:extLst>
              </p:cNvPr>
              <p:cNvSpPr/>
              <p:nvPr/>
            </p:nvSpPr>
            <p:spPr>
              <a:xfrm>
                <a:off x="1843699" y="4558108"/>
                <a:ext cx="1594988" cy="215444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400" b="1" dirty="0">
                    <a:solidFill>
                      <a:schemeClr val="tx1">
                        <a:alpha val="90000"/>
                      </a:schemeClr>
                    </a:solidFill>
                    <a:latin typeface="Montserrat SemiBold" pitchFamily="2" charset="77"/>
                    <a:ea typeface="Open Sans SemiBold" panose="020B0606030504020204" pitchFamily="34" charset="0"/>
                    <a:cs typeface="Open Sans SemiBold" panose="020B0606030504020204" pitchFamily="34" charset="0"/>
                  </a:rPr>
                  <a:t>Public + leads + UTM</a:t>
                </a:r>
              </a:p>
            </p:txBody>
          </p:sp>
        </p:grp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069BC7BC-125F-2641-A112-5BE7D5C75646}"/>
                </a:ext>
              </a:extLst>
            </p:cNvPr>
            <p:cNvSpPr/>
            <p:nvPr/>
          </p:nvSpPr>
          <p:spPr>
            <a:xfrm flipH="1">
              <a:off x="1747754" y="4589909"/>
              <a:ext cx="21328" cy="5277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EG">
                <a:solidFill>
                  <a:schemeClr val="accent1"/>
                </a:solidFill>
              </a:endParaRPr>
            </a:p>
          </p:txBody>
        </p:sp>
      </p:grpSp>
      <p:grpSp>
        <p:nvGrpSpPr>
          <p:cNvPr id="234" name="Group 233">
            <a:extLst>
              <a:ext uri="{FF2B5EF4-FFF2-40B4-BE49-F238E27FC236}">
                <a16:creationId xmlns:a16="http://schemas.microsoft.com/office/drawing/2014/main" id="{F5AFC0F4-B402-3C43-A1F8-550E4A25ED70}"/>
              </a:ext>
            </a:extLst>
          </p:cNvPr>
          <p:cNvGrpSpPr/>
          <p:nvPr/>
        </p:nvGrpSpPr>
        <p:grpSpPr>
          <a:xfrm>
            <a:off x="9198956" y="4702121"/>
            <a:ext cx="2270420" cy="591340"/>
            <a:chOff x="1747754" y="4558108"/>
            <a:chExt cx="2270420" cy="591340"/>
          </a:xfrm>
        </p:grpSpPr>
        <p:grpSp>
          <p:nvGrpSpPr>
            <p:cNvPr id="235" name="Group 234">
              <a:extLst>
                <a:ext uri="{FF2B5EF4-FFF2-40B4-BE49-F238E27FC236}">
                  <a16:creationId xmlns:a16="http://schemas.microsoft.com/office/drawing/2014/main" id="{70E46A91-320E-4F48-866B-C0124F96F1F7}"/>
                </a:ext>
              </a:extLst>
            </p:cNvPr>
            <p:cNvGrpSpPr/>
            <p:nvPr/>
          </p:nvGrpSpPr>
          <p:grpSpPr>
            <a:xfrm>
              <a:off x="1843699" y="4558108"/>
              <a:ext cx="2174475" cy="591340"/>
              <a:chOff x="1843699" y="4558108"/>
              <a:chExt cx="2174475" cy="591340"/>
            </a:xfrm>
          </p:grpSpPr>
          <p:sp>
            <p:nvSpPr>
              <p:cNvPr id="237" name="TextBox 236">
                <a:extLst>
                  <a:ext uri="{FF2B5EF4-FFF2-40B4-BE49-F238E27FC236}">
                    <a16:creationId xmlns:a16="http://schemas.microsoft.com/office/drawing/2014/main" id="{BBD6DDCE-6B6F-FD4A-B1EA-33A22EFF5772}"/>
                  </a:ext>
                </a:extLst>
              </p:cNvPr>
              <p:cNvSpPr txBox="1"/>
              <p:nvPr/>
            </p:nvSpPr>
            <p:spPr>
              <a:xfrm>
                <a:off x="1843702" y="4810894"/>
                <a:ext cx="2174472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100" dirty="0">
                    <a:solidFill>
                      <a:schemeClr val="tx2">
                        <a:alpha val="70000"/>
                      </a:schemeClr>
                    </a:solidFill>
                    <a:latin typeface="Montserrat Medium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Consent, campaigns, SMTP2GO sends, unsubscribe / STOP.</a:t>
                </a:r>
              </a:p>
            </p:txBody>
          </p:sp>
          <p:sp>
            <p:nvSpPr>
              <p:cNvPr id="238" name="Rectangle 237">
                <a:extLst>
                  <a:ext uri="{FF2B5EF4-FFF2-40B4-BE49-F238E27FC236}">
                    <a16:creationId xmlns:a16="http://schemas.microsoft.com/office/drawing/2014/main" id="{00F2B306-3043-0640-ABFA-F6AF911D2FF2}"/>
                  </a:ext>
                </a:extLst>
              </p:cNvPr>
              <p:cNvSpPr/>
              <p:nvPr/>
            </p:nvSpPr>
            <p:spPr>
              <a:xfrm>
                <a:off x="1843699" y="4558108"/>
                <a:ext cx="1907573" cy="215444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400" b="1" dirty="0">
                    <a:solidFill>
                      <a:schemeClr val="tx1">
                        <a:alpha val="90000"/>
                      </a:schemeClr>
                    </a:solidFill>
                    <a:latin typeface="Montserrat SemiBold" pitchFamily="2" charset="77"/>
                    <a:ea typeface="Open Sans SemiBold" panose="020B0606030504020204" pitchFamily="34" charset="0"/>
                    <a:cs typeface="Open Sans SemiBold" panose="020B0606030504020204" pitchFamily="34" charset="0"/>
                  </a:rPr>
                  <a:t>Mailing list + email/SMS</a:t>
                </a:r>
              </a:p>
            </p:txBody>
          </p:sp>
        </p:grpSp>
        <p:sp>
          <p:nvSpPr>
            <p:cNvPr id="236" name="Rectangle 235">
              <a:extLst>
                <a:ext uri="{FF2B5EF4-FFF2-40B4-BE49-F238E27FC236}">
                  <a16:creationId xmlns:a16="http://schemas.microsoft.com/office/drawing/2014/main" id="{2FB9CE77-B9A2-D740-A11D-4CA27B47BABD}"/>
                </a:ext>
              </a:extLst>
            </p:cNvPr>
            <p:cNvSpPr/>
            <p:nvPr/>
          </p:nvSpPr>
          <p:spPr>
            <a:xfrm flipH="1">
              <a:off x="1747754" y="4589909"/>
              <a:ext cx="21328" cy="5277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EG">
                <a:solidFill>
                  <a:schemeClr val="accent1"/>
                </a:solidFill>
              </a:endParaRPr>
            </a:p>
          </p:txBody>
        </p:sp>
      </p:grpSp>
      <p:grpSp>
        <p:nvGrpSpPr>
          <p:cNvPr id="239" name="Group 238">
            <a:extLst>
              <a:ext uri="{FF2B5EF4-FFF2-40B4-BE49-F238E27FC236}">
                <a16:creationId xmlns:a16="http://schemas.microsoft.com/office/drawing/2014/main" id="{B92F45AC-D8E4-E847-A3CD-2963B8CADDA1}"/>
              </a:ext>
            </a:extLst>
          </p:cNvPr>
          <p:cNvGrpSpPr/>
          <p:nvPr/>
        </p:nvGrpSpPr>
        <p:grpSpPr>
          <a:xfrm>
            <a:off x="8113845" y="2699764"/>
            <a:ext cx="2272823" cy="591340"/>
            <a:chOff x="1747754" y="4558108"/>
            <a:chExt cx="2272823" cy="591340"/>
          </a:xfrm>
        </p:grpSpPr>
        <p:grpSp>
          <p:nvGrpSpPr>
            <p:cNvPr id="240" name="Group 239">
              <a:extLst>
                <a:ext uri="{FF2B5EF4-FFF2-40B4-BE49-F238E27FC236}">
                  <a16:creationId xmlns:a16="http://schemas.microsoft.com/office/drawing/2014/main" id="{82748DEA-857E-EA48-B4C0-7B28C98FFB81}"/>
                </a:ext>
              </a:extLst>
            </p:cNvPr>
            <p:cNvGrpSpPr/>
            <p:nvPr/>
          </p:nvGrpSpPr>
          <p:grpSpPr>
            <a:xfrm>
              <a:off x="1843699" y="4558108"/>
              <a:ext cx="2176878" cy="591340"/>
              <a:chOff x="1843699" y="4558108"/>
              <a:chExt cx="2176878" cy="591340"/>
            </a:xfrm>
          </p:grpSpPr>
          <p:sp>
            <p:nvSpPr>
              <p:cNvPr id="242" name="TextBox 241">
                <a:extLst>
                  <a:ext uri="{FF2B5EF4-FFF2-40B4-BE49-F238E27FC236}">
                    <a16:creationId xmlns:a16="http://schemas.microsoft.com/office/drawing/2014/main" id="{7DC91150-C64F-4844-A5C2-59DC9B44E76B}"/>
                  </a:ext>
                </a:extLst>
              </p:cNvPr>
              <p:cNvSpPr txBox="1"/>
              <p:nvPr/>
            </p:nvSpPr>
            <p:spPr>
              <a:xfrm>
                <a:off x="1843702" y="4810894"/>
                <a:ext cx="2174472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100" dirty="0">
                    <a:solidFill>
                      <a:schemeClr val="tx2">
                        <a:alpha val="70000"/>
                      </a:schemeClr>
                    </a:solidFill>
                    <a:latin typeface="Montserrat Medium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Lob postcards + Meta/LinkedIn scheduling.</a:t>
                </a:r>
              </a:p>
            </p:txBody>
          </p:sp>
          <p:sp>
            <p:nvSpPr>
              <p:cNvPr id="243" name="Rectangle 242">
                <a:extLst>
                  <a:ext uri="{FF2B5EF4-FFF2-40B4-BE49-F238E27FC236}">
                    <a16:creationId xmlns:a16="http://schemas.microsoft.com/office/drawing/2014/main" id="{F0235C2E-9B15-9F40-BFFD-66F99082B9B3}"/>
                  </a:ext>
                </a:extLst>
              </p:cNvPr>
              <p:cNvSpPr/>
              <p:nvPr/>
            </p:nvSpPr>
            <p:spPr>
              <a:xfrm>
                <a:off x="1843699" y="4558108"/>
                <a:ext cx="2176878" cy="215444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400" b="1" dirty="0">
                    <a:solidFill>
                      <a:schemeClr val="tx1">
                        <a:alpha val="90000"/>
                      </a:schemeClr>
                    </a:solidFill>
                    <a:latin typeface="Montserrat SemiBold" pitchFamily="2" charset="77"/>
                    <a:ea typeface="Open Sans SemiBold" panose="020B0606030504020204" pitchFamily="34" charset="0"/>
                    <a:cs typeface="Open Sans SemiBold" panose="020B0606030504020204" pitchFamily="34" charset="0"/>
                  </a:rPr>
                  <a:t>Postcards + social</a:t>
                </a:r>
              </a:p>
            </p:txBody>
          </p:sp>
        </p:grpSp>
        <p:sp>
          <p:nvSpPr>
            <p:cNvPr id="241" name="Rectangle 240">
              <a:extLst>
                <a:ext uri="{FF2B5EF4-FFF2-40B4-BE49-F238E27FC236}">
                  <a16:creationId xmlns:a16="http://schemas.microsoft.com/office/drawing/2014/main" id="{F309576C-09E1-124D-AE0A-12463910489C}"/>
                </a:ext>
              </a:extLst>
            </p:cNvPr>
            <p:cNvSpPr/>
            <p:nvPr/>
          </p:nvSpPr>
          <p:spPr>
            <a:xfrm flipH="1">
              <a:off x="1747754" y="4589909"/>
              <a:ext cx="21328" cy="5277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EG">
                <a:solidFill>
                  <a:schemeClr val="accent1"/>
                </a:solidFill>
              </a:endParaRPr>
            </a:p>
          </p:txBody>
        </p:sp>
      </p:grpSp>
      <p:grpSp>
        <p:nvGrpSpPr>
          <p:cNvPr id="244" name="Group 243">
            <a:extLst>
              <a:ext uri="{FF2B5EF4-FFF2-40B4-BE49-F238E27FC236}">
                <a16:creationId xmlns:a16="http://schemas.microsoft.com/office/drawing/2014/main" id="{C6264BD2-96FB-F54D-9D7E-4124441089D2}"/>
              </a:ext>
            </a:extLst>
          </p:cNvPr>
          <p:cNvGrpSpPr/>
          <p:nvPr/>
        </p:nvGrpSpPr>
        <p:grpSpPr>
          <a:xfrm>
            <a:off x="4086811" y="2699764"/>
            <a:ext cx="2386637" cy="591340"/>
            <a:chOff x="1747754" y="4558108"/>
            <a:chExt cx="2386637" cy="591340"/>
          </a:xfrm>
        </p:grpSpPr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62EF6147-12F1-0C4A-B030-9CB5FC620448}"/>
                </a:ext>
              </a:extLst>
            </p:cNvPr>
            <p:cNvGrpSpPr/>
            <p:nvPr/>
          </p:nvGrpSpPr>
          <p:grpSpPr>
            <a:xfrm>
              <a:off x="1843699" y="4558108"/>
              <a:ext cx="2290692" cy="591340"/>
              <a:chOff x="1843699" y="4558108"/>
              <a:chExt cx="2290692" cy="591340"/>
            </a:xfrm>
          </p:grpSpPr>
          <p:sp>
            <p:nvSpPr>
              <p:cNvPr id="247" name="TextBox 246">
                <a:extLst>
                  <a:ext uri="{FF2B5EF4-FFF2-40B4-BE49-F238E27FC236}">
                    <a16:creationId xmlns:a16="http://schemas.microsoft.com/office/drawing/2014/main" id="{95BA608F-6A23-C541-A795-998ED330819E}"/>
                  </a:ext>
                </a:extLst>
              </p:cNvPr>
              <p:cNvSpPr txBox="1"/>
              <p:nvPr/>
            </p:nvSpPr>
            <p:spPr>
              <a:xfrm>
                <a:off x="1843702" y="4810894"/>
                <a:ext cx="2174472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100" dirty="0">
                    <a:solidFill>
                      <a:schemeClr val="tx2">
                        <a:alpha val="70000"/>
                      </a:schemeClr>
                    </a:solidFill>
                    <a:latin typeface="Montserrat Medium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Monitoring, backups, runbook, realtor training.</a:t>
                </a:r>
              </a:p>
            </p:txBody>
          </p:sp>
          <p:sp>
            <p:nvSpPr>
              <p:cNvPr id="248" name="Rectangle 247">
                <a:extLst>
                  <a:ext uri="{FF2B5EF4-FFF2-40B4-BE49-F238E27FC236}">
                    <a16:creationId xmlns:a16="http://schemas.microsoft.com/office/drawing/2014/main" id="{01A489BA-371D-E94E-8D4B-47E28B9B8200}"/>
                  </a:ext>
                </a:extLst>
              </p:cNvPr>
              <p:cNvSpPr/>
              <p:nvPr/>
            </p:nvSpPr>
            <p:spPr>
              <a:xfrm>
                <a:off x="1843699" y="4558108"/>
                <a:ext cx="2290692" cy="215444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400" b="1" dirty="0">
                    <a:solidFill>
                      <a:schemeClr val="tx1">
                        <a:alpha val="90000"/>
                      </a:schemeClr>
                    </a:solidFill>
                    <a:latin typeface="Montserrat SemiBold" pitchFamily="2" charset="77"/>
                    <a:ea typeface="Open Sans SemiBold" panose="020B0606030504020204" pitchFamily="34" charset="0"/>
                    <a:cs typeface="Open Sans SemiBold" panose="020B0606030504020204" pitchFamily="34" charset="0"/>
                  </a:rPr>
                  <a:t>Harden &amp; handoff</a:t>
                </a:r>
              </a:p>
            </p:txBody>
          </p:sp>
        </p:grpSp>
        <p:sp>
          <p:nvSpPr>
            <p:cNvPr id="246" name="Rectangle 245">
              <a:extLst>
                <a:ext uri="{FF2B5EF4-FFF2-40B4-BE49-F238E27FC236}">
                  <a16:creationId xmlns:a16="http://schemas.microsoft.com/office/drawing/2014/main" id="{93542CE5-CE0B-6A4E-8D9F-1951C2AB9C10}"/>
                </a:ext>
              </a:extLst>
            </p:cNvPr>
            <p:cNvSpPr/>
            <p:nvPr/>
          </p:nvSpPr>
          <p:spPr>
            <a:xfrm flipH="1">
              <a:off x="1747754" y="4589909"/>
              <a:ext cx="21328" cy="5277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EG">
                <a:solidFill>
                  <a:schemeClr val="accent1"/>
                </a:solidFill>
              </a:endParaRPr>
            </a:p>
          </p:txBody>
        </p:sp>
      </p:grpSp>
      <p:sp>
        <p:nvSpPr>
          <p:cNvPr id="54" name="Freeform 53">
            <a:extLst>
              <a:ext uri="{FF2B5EF4-FFF2-40B4-BE49-F238E27FC236}">
                <a16:creationId xmlns:a16="http://schemas.microsoft.com/office/drawing/2014/main" id="{57CC3B3D-9F9C-E142-8B8A-4AC4351A6777}"/>
              </a:ext>
            </a:extLst>
          </p:cNvPr>
          <p:cNvSpPr/>
          <p:nvPr/>
        </p:nvSpPr>
        <p:spPr>
          <a:xfrm flipH="1">
            <a:off x="764316" y="4580489"/>
            <a:ext cx="837640" cy="836888"/>
          </a:xfrm>
          <a:custGeom>
            <a:avLst/>
            <a:gdLst>
              <a:gd name="connsiteX0" fmla="*/ 420153 w 837640"/>
              <a:gd name="connsiteY0" fmla="*/ 839361 h 836888"/>
              <a:gd name="connsiteX1" fmla="*/ 0 w 837640"/>
              <a:gd name="connsiteY1" fmla="*/ 419775 h 836888"/>
              <a:gd name="connsiteX2" fmla="*/ 419962 w 837640"/>
              <a:gd name="connsiteY2" fmla="*/ 0 h 836888"/>
              <a:gd name="connsiteX3" fmla="*/ 840115 w 837640"/>
              <a:gd name="connsiteY3" fmla="*/ 419585 h 836888"/>
              <a:gd name="connsiteX4" fmla="*/ 840115 w 837640"/>
              <a:gd name="connsiteY4" fmla="*/ 419775 h 836888"/>
              <a:gd name="connsiteX5" fmla="*/ 420153 w 837640"/>
              <a:gd name="connsiteY5" fmla="*/ 839361 h 83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7640" h="836888">
                <a:moveTo>
                  <a:pt x="420153" y="839361"/>
                </a:moveTo>
                <a:cubicBezTo>
                  <a:pt x="188161" y="839413"/>
                  <a:pt x="53" y="651558"/>
                  <a:pt x="0" y="419775"/>
                </a:cubicBezTo>
                <a:cubicBezTo>
                  <a:pt x="-53" y="187992"/>
                  <a:pt x="187971" y="53"/>
                  <a:pt x="419962" y="0"/>
                </a:cubicBezTo>
                <a:cubicBezTo>
                  <a:pt x="651953" y="-53"/>
                  <a:pt x="840062" y="187802"/>
                  <a:pt x="840115" y="419585"/>
                </a:cubicBezTo>
                <a:cubicBezTo>
                  <a:pt x="840115" y="419649"/>
                  <a:pt x="840115" y="419712"/>
                  <a:pt x="840115" y="419775"/>
                </a:cubicBezTo>
                <a:cubicBezTo>
                  <a:pt x="839852" y="651397"/>
                  <a:pt x="651983" y="839099"/>
                  <a:pt x="420153" y="839361"/>
                </a:cubicBezTo>
                <a:close/>
              </a:path>
            </a:pathLst>
          </a:custGeom>
          <a:solidFill>
            <a:schemeClr val="bg2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81711FC8-84D7-DE42-8862-955D926B7C96}"/>
              </a:ext>
            </a:extLst>
          </p:cNvPr>
          <p:cNvSpPr/>
          <p:nvPr/>
        </p:nvSpPr>
        <p:spPr>
          <a:xfrm flipH="1" flipV="1">
            <a:off x="3071341" y="2583170"/>
            <a:ext cx="837640" cy="836888"/>
          </a:xfrm>
          <a:custGeom>
            <a:avLst/>
            <a:gdLst>
              <a:gd name="connsiteX0" fmla="*/ 420153 w 837640"/>
              <a:gd name="connsiteY0" fmla="*/ 839361 h 836888"/>
              <a:gd name="connsiteX1" fmla="*/ 0 w 837640"/>
              <a:gd name="connsiteY1" fmla="*/ 419775 h 836888"/>
              <a:gd name="connsiteX2" fmla="*/ 419962 w 837640"/>
              <a:gd name="connsiteY2" fmla="*/ 0 h 836888"/>
              <a:gd name="connsiteX3" fmla="*/ 840115 w 837640"/>
              <a:gd name="connsiteY3" fmla="*/ 419585 h 836888"/>
              <a:gd name="connsiteX4" fmla="*/ 840115 w 837640"/>
              <a:gd name="connsiteY4" fmla="*/ 419775 h 836888"/>
              <a:gd name="connsiteX5" fmla="*/ 420153 w 837640"/>
              <a:gd name="connsiteY5" fmla="*/ 839361 h 83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7640" h="836888">
                <a:moveTo>
                  <a:pt x="420153" y="839361"/>
                </a:moveTo>
                <a:cubicBezTo>
                  <a:pt x="188161" y="839413"/>
                  <a:pt x="53" y="651558"/>
                  <a:pt x="0" y="419775"/>
                </a:cubicBezTo>
                <a:cubicBezTo>
                  <a:pt x="-53" y="187992"/>
                  <a:pt x="187971" y="53"/>
                  <a:pt x="419962" y="0"/>
                </a:cubicBezTo>
                <a:cubicBezTo>
                  <a:pt x="651953" y="-53"/>
                  <a:pt x="840062" y="187802"/>
                  <a:pt x="840115" y="419585"/>
                </a:cubicBezTo>
                <a:cubicBezTo>
                  <a:pt x="840115" y="419649"/>
                  <a:pt x="840115" y="419712"/>
                  <a:pt x="840115" y="419775"/>
                </a:cubicBezTo>
                <a:cubicBezTo>
                  <a:pt x="839852" y="651397"/>
                  <a:pt x="651983" y="839099"/>
                  <a:pt x="420153" y="839361"/>
                </a:cubicBezTo>
                <a:close/>
              </a:path>
            </a:pathLst>
          </a:custGeom>
          <a:solidFill>
            <a:schemeClr val="bg2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BA7F64B2-670F-9F42-A41D-86877D76C3FF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4258565" y="4573401"/>
            <a:ext cx="847809" cy="847048"/>
          </a:xfrm>
          <a:prstGeom prst="ellipse">
            <a:avLst/>
          </a:prstGeom>
          <a:solidFill>
            <a:schemeClr val="bg2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D1F6FD2A-9855-FC46-8D60-C7996166B6FE}"/>
              </a:ext>
            </a:extLst>
          </p:cNvPr>
          <p:cNvSpPr/>
          <p:nvPr/>
        </p:nvSpPr>
        <p:spPr>
          <a:xfrm>
            <a:off x="8168685" y="4580489"/>
            <a:ext cx="837640" cy="836888"/>
          </a:xfrm>
          <a:custGeom>
            <a:avLst/>
            <a:gdLst>
              <a:gd name="connsiteX0" fmla="*/ 420153 w 837640"/>
              <a:gd name="connsiteY0" fmla="*/ 839361 h 836888"/>
              <a:gd name="connsiteX1" fmla="*/ 0 w 837640"/>
              <a:gd name="connsiteY1" fmla="*/ 419775 h 836888"/>
              <a:gd name="connsiteX2" fmla="*/ 419962 w 837640"/>
              <a:gd name="connsiteY2" fmla="*/ 0 h 836888"/>
              <a:gd name="connsiteX3" fmla="*/ 840115 w 837640"/>
              <a:gd name="connsiteY3" fmla="*/ 419585 h 836888"/>
              <a:gd name="connsiteX4" fmla="*/ 840115 w 837640"/>
              <a:gd name="connsiteY4" fmla="*/ 419775 h 836888"/>
              <a:gd name="connsiteX5" fmla="*/ 420153 w 837640"/>
              <a:gd name="connsiteY5" fmla="*/ 839361 h 83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7640" h="836888">
                <a:moveTo>
                  <a:pt x="420153" y="839361"/>
                </a:moveTo>
                <a:cubicBezTo>
                  <a:pt x="188161" y="839413"/>
                  <a:pt x="53" y="651558"/>
                  <a:pt x="0" y="419775"/>
                </a:cubicBezTo>
                <a:cubicBezTo>
                  <a:pt x="-53" y="187992"/>
                  <a:pt x="187971" y="53"/>
                  <a:pt x="419962" y="0"/>
                </a:cubicBezTo>
                <a:cubicBezTo>
                  <a:pt x="651953" y="-53"/>
                  <a:pt x="840062" y="187802"/>
                  <a:pt x="840115" y="419585"/>
                </a:cubicBezTo>
                <a:cubicBezTo>
                  <a:pt x="840115" y="419649"/>
                  <a:pt x="840115" y="419712"/>
                  <a:pt x="840115" y="419775"/>
                </a:cubicBezTo>
                <a:cubicBezTo>
                  <a:pt x="839852" y="651397"/>
                  <a:pt x="651983" y="839099"/>
                  <a:pt x="420153" y="839361"/>
                </a:cubicBezTo>
                <a:close/>
              </a:path>
            </a:pathLst>
          </a:custGeom>
          <a:solidFill>
            <a:schemeClr val="bg2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00BA0617-02C4-F246-8B65-6BF5931883FF}"/>
              </a:ext>
            </a:extLst>
          </p:cNvPr>
          <p:cNvSpPr>
            <a:spLocks noChangeAspect="1"/>
          </p:cNvSpPr>
          <p:nvPr/>
        </p:nvSpPr>
        <p:spPr>
          <a:xfrm>
            <a:off x="7073316" y="2582029"/>
            <a:ext cx="827556" cy="826812"/>
          </a:xfrm>
          <a:prstGeom prst="ellipse">
            <a:avLst/>
          </a:prstGeom>
          <a:solidFill>
            <a:schemeClr val="bg2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91" name="Graphic 281">
            <a:extLst>
              <a:ext uri="{FF2B5EF4-FFF2-40B4-BE49-F238E27FC236}">
                <a16:creationId xmlns:a16="http://schemas.microsoft.com/office/drawing/2014/main" id="{49B0FCF0-09C5-E94F-AB4A-A7DE0CAA8549}"/>
              </a:ext>
            </a:extLst>
          </p:cNvPr>
          <p:cNvGrpSpPr>
            <a:grpSpLocks noChangeAspect="1"/>
          </p:cNvGrpSpPr>
          <p:nvPr/>
        </p:nvGrpSpPr>
        <p:grpSpPr>
          <a:xfrm>
            <a:off x="8362615" y="4774070"/>
            <a:ext cx="449781" cy="449726"/>
            <a:chOff x="4107600" y="1440894"/>
            <a:chExt cx="4873240" cy="4872650"/>
          </a:xfrm>
          <a:solidFill>
            <a:schemeClr val="tx2">
              <a:alpha val="85000"/>
            </a:schemeClr>
          </a:solidFill>
        </p:grpSpPr>
        <p:sp>
          <p:nvSpPr>
            <p:cNvPr id="292" name="Freeform 291">
              <a:extLst>
                <a:ext uri="{FF2B5EF4-FFF2-40B4-BE49-F238E27FC236}">
                  <a16:creationId xmlns:a16="http://schemas.microsoft.com/office/drawing/2014/main" id="{34BDD96D-B4F0-C24C-A0C3-EF4855464B75}"/>
                </a:ext>
              </a:extLst>
            </p:cNvPr>
            <p:cNvSpPr/>
            <p:nvPr/>
          </p:nvSpPr>
          <p:spPr>
            <a:xfrm>
              <a:off x="4107600" y="1440894"/>
              <a:ext cx="4873240" cy="4872287"/>
            </a:xfrm>
            <a:custGeom>
              <a:avLst/>
              <a:gdLst>
                <a:gd name="connsiteX0" fmla="*/ 1095146 w 4873240"/>
                <a:gd name="connsiteY0" fmla="*/ 3061952 h 4872287"/>
                <a:gd name="connsiteX1" fmla="*/ 1347934 w 4873240"/>
                <a:gd name="connsiteY1" fmla="*/ 3314739 h 4872287"/>
                <a:gd name="connsiteX2" fmla="*/ 1779639 w 4873240"/>
                <a:gd name="connsiteY2" fmla="*/ 2878826 h 4872287"/>
                <a:gd name="connsiteX3" fmla="*/ 1469392 w 4873240"/>
                <a:gd name="connsiteY3" fmla="*/ 1178121 h 4872287"/>
                <a:gd name="connsiteX4" fmla="*/ 2043831 w 4873240"/>
                <a:gd name="connsiteY4" fmla="*/ 1752551 h 4872287"/>
                <a:gd name="connsiteX5" fmla="*/ 3122686 w 4873240"/>
                <a:gd name="connsiteY5" fmla="*/ 2834856 h 4872287"/>
                <a:gd name="connsiteX6" fmla="*/ 3998386 w 4873240"/>
                <a:gd name="connsiteY6" fmla="*/ 2385404 h 4872287"/>
                <a:gd name="connsiteX7" fmla="*/ 3346193 w 4873240"/>
                <a:gd name="connsiteY7" fmla="*/ 1733201 h 4872287"/>
                <a:gd name="connsiteX8" fmla="*/ 2893929 w 4873240"/>
                <a:gd name="connsiteY8" fmla="*/ 2185495 h 4872287"/>
                <a:gd name="connsiteX9" fmla="*/ 1211964 w 4873240"/>
                <a:gd name="connsiteY9" fmla="*/ 503530 h 4872287"/>
                <a:gd name="connsiteX10" fmla="*/ 1211964 w 4873240"/>
                <a:gd name="connsiteY10" fmla="*/ 884903 h 4872287"/>
                <a:gd name="connsiteX11" fmla="*/ 916996 w 4873240"/>
                <a:gd name="connsiteY11" fmla="*/ 884903 h 4872287"/>
                <a:gd name="connsiteX12" fmla="*/ 917006 w 4873240"/>
                <a:gd name="connsiteY12" fmla="*/ 0 h 4872287"/>
                <a:gd name="connsiteX13" fmla="*/ 1801899 w 4873240"/>
                <a:gd name="connsiteY13" fmla="*/ 0 h 4872287"/>
                <a:gd name="connsiteX14" fmla="*/ 1801899 w 4873240"/>
                <a:gd name="connsiteY14" fmla="*/ 294958 h 4872287"/>
                <a:gd name="connsiteX15" fmla="*/ 1420535 w 4873240"/>
                <a:gd name="connsiteY15" fmla="*/ 294968 h 4872287"/>
                <a:gd name="connsiteX16" fmla="*/ 2893929 w 4873240"/>
                <a:gd name="connsiteY16" fmla="*/ 1768361 h 4872287"/>
                <a:gd name="connsiteX17" fmla="*/ 3346193 w 4873240"/>
                <a:gd name="connsiteY17" fmla="*/ 1316058 h 4872287"/>
                <a:gd name="connsiteX18" fmla="*/ 4141406 w 4873240"/>
                <a:gd name="connsiteY18" fmla="*/ 2111261 h 4872287"/>
                <a:gd name="connsiteX19" fmla="*/ 3885590 w 4873240"/>
                <a:gd name="connsiteY19" fmla="*/ 993078 h 4872287"/>
                <a:gd name="connsiteX20" fmla="*/ 2453031 w 4873240"/>
                <a:gd name="connsiteY20" fmla="*/ 909956 h 4872287"/>
                <a:gd name="connsiteX21" fmla="*/ 1976136 w 4873240"/>
                <a:gd name="connsiteY21" fmla="*/ 433052 h 4872287"/>
                <a:gd name="connsiteX22" fmla="*/ 4360528 w 4873240"/>
                <a:gd name="connsiteY22" fmla="*/ 518121 h 4872287"/>
                <a:gd name="connsiteX23" fmla="*/ 4873241 w 4873240"/>
                <a:gd name="connsiteY23" fmla="*/ 1755953 h 4872287"/>
                <a:gd name="connsiteX24" fmla="*/ 3122676 w 4873240"/>
                <a:gd name="connsiteY24" fmla="*/ 3506557 h 4872287"/>
                <a:gd name="connsiteX25" fmla="*/ 1987227 w 4873240"/>
                <a:gd name="connsiteY25" fmla="*/ 3088411 h 4872287"/>
                <a:gd name="connsiteX26" fmla="*/ 1556496 w 4873240"/>
                <a:gd name="connsiteY26" fmla="*/ 3523321 h 4872287"/>
                <a:gd name="connsiteX27" fmla="*/ 1810306 w 4873240"/>
                <a:gd name="connsiteY27" fmla="*/ 3777141 h 4872287"/>
                <a:gd name="connsiteX28" fmla="*/ 715189 w 4873240"/>
                <a:gd name="connsiteY28" fmla="*/ 4872287 h 4872287"/>
                <a:gd name="connsiteX29" fmla="*/ 0 w 4873240"/>
                <a:gd name="connsiteY29" fmla="*/ 4157099 h 487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73240" h="4872287">
                  <a:moveTo>
                    <a:pt x="1095146" y="3061952"/>
                  </a:moveTo>
                  <a:lnTo>
                    <a:pt x="1347934" y="3314739"/>
                  </a:lnTo>
                  <a:lnTo>
                    <a:pt x="1779639" y="2878826"/>
                  </a:lnTo>
                  <a:cubicBezTo>
                    <a:pt x="1364826" y="2384382"/>
                    <a:pt x="1276571" y="1731195"/>
                    <a:pt x="1469392" y="1178121"/>
                  </a:cubicBezTo>
                  <a:lnTo>
                    <a:pt x="2043831" y="1752551"/>
                  </a:lnTo>
                  <a:cubicBezTo>
                    <a:pt x="2038935" y="2330098"/>
                    <a:pt x="2509153" y="2834856"/>
                    <a:pt x="3122686" y="2834856"/>
                  </a:cubicBezTo>
                  <a:cubicBezTo>
                    <a:pt x="3482861" y="2834847"/>
                    <a:pt x="3802321" y="2657414"/>
                    <a:pt x="3998386" y="2385404"/>
                  </a:cubicBezTo>
                  <a:lnTo>
                    <a:pt x="3346193" y="1733201"/>
                  </a:lnTo>
                  <a:lnTo>
                    <a:pt x="2893929" y="2185495"/>
                  </a:lnTo>
                  <a:lnTo>
                    <a:pt x="1211964" y="503530"/>
                  </a:lnTo>
                  <a:lnTo>
                    <a:pt x="1211964" y="884903"/>
                  </a:lnTo>
                  <a:lnTo>
                    <a:pt x="916996" y="884903"/>
                  </a:lnTo>
                  <a:lnTo>
                    <a:pt x="917006" y="0"/>
                  </a:lnTo>
                  <a:lnTo>
                    <a:pt x="1801899" y="0"/>
                  </a:lnTo>
                  <a:lnTo>
                    <a:pt x="1801899" y="294958"/>
                  </a:lnTo>
                  <a:lnTo>
                    <a:pt x="1420535" y="294968"/>
                  </a:lnTo>
                  <a:lnTo>
                    <a:pt x="2893929" y="1768361"/>
                  </a:lnTo>
                  <a:lnTo>
                    <a:pt x="3346193" y="1316058"/>
                  </a:lnTo>
                  <a:lnTo>
                    <a:pt x="4141406" y="2111261"/>
                  </a:lnTo>
                  <a:cubicBezTo>
                    <a:pt x="4271821" y="1738412"/>
                    <a:pt x="4192465" y="1299962"/>
                    <a:pt x="3885590" y="993078"/>
                  </a:cubicBezTo>
                  <a:cubicBezTo>
                    <a:pt x="3492418" y="599925"/>
                    <a:pt x="2874844" y="574735"/>
                    <a:pt x="2453031" y="909956"/>
                  </a:cubicBezTo>
                  <a:lnTo>
                    <a:pt x="1976136" y="433052"/>
                  </a:lnTo>
                  <a:cubicBezTo>
                    <a:pt x="2663107" y="-164120"/>
                    <a:pt x="3705464" y="-136944"/>
                    <a:pt x="4360528" y="518121"/>
                  </a:cubicBezTo>
                  <a:cubicBezTo>
                    <a:pt x="4691157" y="848750"/>
                    <a:pt x="4873241" y="1288360"/>
                    <a:pt x="4873241" y="1755953"/>
                  </a:cubicBezTo>
                  <a:cubicBezTo>
                    <a:pt x="4873241" y="2721225"/>
                    <a:pt x="4087948" y="3506547"/>
                    <a:pt x="3122676" y="3506557"/>
                  </a:cubicBezTo>
                  <a:cubicBezTo>
                    <a:pt x="2701816" y="3506557"/>
                    <a:pt x="2303679" y="3358975"/>
                    <a:pt x="1987227" y="3088411"/>
                  </a:cubicBezTo>
                  <a:lnTo>
                    <a:pt x="1556496" y="3523321"/>
                  </a:lnTo>
                  <a:lnTo>
                    <a:pt x="1810306" y="3777141"/>
                  </a:lnTo>
                  <a:lnTo>
                    <a:pt x="715189" y="4872287"/>
                  </a:lnTo>
                  <a:lnTo>
                    <a:pt x="0" y="4157099"/>
                  </a:lnTo>
                  <a:close/>
                </a:path>
              </a:pathLst>
            </a:custGeom>
            <a:grpFill/>
            <a:ln w="98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3" name="Freeform 292">
              <a:extLst>
                <a:ext uri="{FF2B5EF4-FFF2-40B4-BE49-F238E27FC236}">
                  <a16:creationId xmlns:a16="http://schemas.microsoft.com/office/drawing/2014/main" id="{72BBABFF-F145-7344-BD57-F29E795C02B6}"/>
                </a:ext>
              </a:extLst>
            </p:cNvPr>
            <p:cNvSpPr/>
            <p:nvPr/>
          </p:nvSpPr>
          <p:spPr>
            <a:xfrm>
              <a:off x="6616005" y="5428652"/>
              <a:ext cx="2359732" cy="294967"/>
            </a:xfrm>
            <a:custGeom>
              <a:avLst/>
              <a:gdLst>
                <a:gd name="connsiteX0" fmla="*/ 0 w 2359732"/>
                <a:gd name="connsiteY0" fmla="*/ 0 h 294967"/>
                <a:gd name="connsiteX1" fmla="*/ 2359732 w 2359732"/>
                <a:gd name="connsiteY1" fmla="*/ 0 h 294967"/>
                <a:gd name="connsiteX2" fmla="*/ 2359732 w 2359732"/>
                <a:gd name="connsiteY2" fmla="*/ 294968 h 294967"/>
                <a:gd name="connsiteX3" fmla="*/ 0 w 2359732"/>
                <a:gd name="connsiteY3" fmla="*/ 294968 h 29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9732" h="294967">
                  <a:moveTo>
                    <a:pt x="0" y="0"/>
                  </a:moveTo>
                  <a:lnTo>
                    <a:pt x="2359732" y="0"/>
                  </a:lnTo>
                  <a:lnTo>
                    <a:pt x="2359732" y="294968"/>
                  </a:lnTo>
                  <a:lnTo>
                    <a:pt x="0" y="294968"/>
                  </a:lnTo>
                  <a:close/>
                </a:path>
              </a:pathLst>
            </a:custGeom>
            <a:grpFill/>
            <a:ln w="98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4" name="Freeform 293">
              <a:extLst>
                <a:ext uri="{FF2B5EF4-FFF2-40B4-BE49-F238E27FC236}">
                  <a16:creationId xmlns:a16="http://schemas.microsoft.com/office/drawing/2014/main" id="{78990A1B-3467-D24B-9ED3-4FC53731CCB6}"/>
                </a:ext>
              </a:extLst>
            </p:cNvPr>
            <p:cNvSpPr/>
            <p:nvPr/>
          </p:nvSpPr>
          <p:spPr>
            <a:xfrm>
              <a:off x="5731092" y="6018587"/>
              <a:ext cx="1769806" cy="294957"/>
            </a:xfrm>
            <a:custGeom>
              <a:avLst/>
              <a:gdLst>
                <a:gd name="connsiteX0" fmla="*/ 0 w 1769806"/>
                <a:gd name="connsiteY0" fmla="*/ 0 h 294957"/>
                <a:gd name="connsiteX1" fmla="*/ 1769806 w 1769806"/>
                <a:gd name="connsiteY1" fmla="*/ 0 h 294957"/>
                <a:gd name="connsiteX2" fmla="*/ 1769806 w 1769806"/>
                <a:gd name="connsiteY2" fmla="*/ 294958 h 294957"/>
                <a:gd name="connsiteX3" fmla="*/ 0 w 1769806"/>
                <a:gd name="connsiteY3" fmla="*/ 294958 h 294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9806" h="294957">
                  <a:moveTo>
                    <a:pt x="0" y="0"/>
                  </a:moveTo>
                  <a:lnTo>
                    <a:pt x="1769806" y="0"/>
                  </a:lnTo>
                  <a:lnTo>
                    <a:pt x="1769806" y="294958"/>
                  </a:lnTo>
                  <a:lnTo>
                    <a:pt x="0" y="294958"/>
                  </a:lnTo>
                  <a:close/>
                </a:path>
              </a:pathLst>
            </a:custGeom>
            <a:grpFill/>
            <a:ln w="98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305" name="Graphic 285">
            <a:extLst>
              <a:ext uri="{FF2B5EF4-FFF2-40B4-BE49-F238E27FC236}">
                <a16:creationId xmlns:a16="http://schemas.microsoft.com/office/drawing/2014/main" id="{027D956C-1302-714C-927F-81F0AC01C94E}"/>
              </a:ext>
            </a:extLst>
          </p:cNvPr>
          <p:cNvGrpSpPr>
            <a:grpSpLocks noChangeAspect="1"/>
          </p:cNvGrpSpPr>
          <p:nvPr/>
        </p:nvGrpSpPr>
        <p:grpSpPr>
          <a:xfrm>
            <a:off x="4457415" y="4771871"/>
            <a:ext cx="450109" cy="450109"/>
            <a:chOff x="4107600" y="1440600"/>
            <a:chExt cx="4876800" cy="4876800"/>
          </a:xfrm>
          <a:solidFill>
            <a:schemeClr val="tx2">
              <a:alpha val="85000"/>
            </a:schemeClr>
          </a:solidFill>
        </p:grpSpPr>
        <p:sp>
          <p:nvSpPr>
            <p:cNvPr id="306" name="Freeform 305">
              <a:extLst>
                <a:ext uri="{FF2B5EF4-FFF2-40B4-BE49-F238E27FC236}">
                  <a16:creationId xmlns:a16="http://schemas.microsoft.com/office/drawing/2014/main" id="{E85D402A-1D11-C140-A249-C1257BE4A435}"/>
                </a:ext>
              </a:extLst>
            </p:cNvPr>
            <p:cNvSpPr/>
            <p:nvPr/>
          </p:nvSpPr>
          <p:spPr>
            <a:xfrm>
              <a:off x="4107600" y="1440600"/>
              <a:ext cx="4876800" cy="4876800"/>
            </a:xfrm>
            <a:custGeom>
              <a:avLst/>
              <a:gdLst>
                <a:gd name="connsiteX0" fmla="*/ 4591050 w 4876800"/>
                <a:gd name="connsiteY0" fmla="*/ 3667125 h 4876800"/>
                <a:gd name="connsiteX1" fmla="*/ 4410075 w 4876800"/>
                <a:gd name="connsiteY1" fmla="*/ 3667125 h 4876800"/>
                <a:gd name="connsiteX2" fmla="*/ 4410075 w 4876800"/>
                <a:gd name="connsiteY2" fmla="*/ 2581275 h 4876800"/>
                <a:gd name="connsiteX3" fmla="*/ 4126916 w 4876800"/>
                <a:gd name="connsiteY3" fmla="*/ 2295525 h 4876800"/>
                <a:gd name="connsiteX4" fmla="*/ 2581275 w 4876800"/>
                <a:gd name="connsiteY4" fmla="*/ 2295525 h 4876800"/>
                <a:gd name="connsiteX5" fmla="*/ 2581275 w 4876800"/>
                <a:gd name="connsiteY5" fmla="*/ 1514475 h 4876800"/>
                <a:gd name="connsiteX6" fmla="*/ 3505200 w 4876800"/>
                <a:gd name="connsiteY6" fmla="*/ 1514475 h 4876800"/>
                <a:gd name="connsiteX7" fmla="*/ 3648075 w 4876800"/>
                <a:gd name="connsiteY7" fmla="*/ 1371600 h 4876800"/>
                <a:gd name="connsiteX8" fmla="*/ 3648075 w 4876800"/>
                <a:gd name="connsiteY8" fmla="*/ 142875 h 4876800"/>
                <a:gd name="connsiteX9" fmla="*/ 3505200 w 4876800"/>
                <a:gd name="connsiteY9" fmla="*/ 0 h 4876800"/>
                <a:gd name="connsiteX10" fmla="*/ 1371600 w 4876800"/>
                <a:gd name="connsiteY10" fmla="*/ 0 h 4876800"/>
                <a:gd name="connsiteX11" fmla="*/ 1228725 w 4876800"/>
                <a:gd name="connsiteY11" fmla="*/ 142875 h 4876800"/>
                <a:gd name="connsiteX12" fmla="*/ 1228725 w 4876800"/>
                <a:gd name="connsiteY12" fmla="*/ 1371600 h 4876800"/>
                <a:gd name="connsiteX13" fmla="*/ 1371600 w 4876800"/>
                <a:gd name="connsiteY13" fmla="*/ 1514475 h 4876800"/>
                <a:gd name="connsiteX14" fmla="*/ 2295525 w 4876800"/>
                <a:gd name="connsiteY14" fmla="*/ 1514475 h 4876800"/>
                <a:gd name="connsiteX15" fmla="*/ 2295525 w 4876800"/>
                <a:gd name="connsiteY15" fmla="*/ 2295525 h 4876800"/>
                <a:gd name="connsiteX16" fmla="*/ 752475 w 4876800"/>
                <a:gd name="connsiteY16" fmla="*/ 2295525 h 4876800"/>
                <a:gd name="connsiteX17" fmla="*/ 466725 w 4876800"/>
                <a:gd name="connsiteY17" fmla="*/ 2581275 h 4876800"/>
                <a:gd name="connsiteX18" fmla="*/ 466725 w 4876800"/>
                <a:gd name="connsiteY18" fmla="*/ 3667125 h 4876800"/>
                <a:gd name="connsiteX19" fmla="*/ 285750 w 4876800"/>
                <a:gd name="connsiteY19" fmla="*/ 3667125 h 4876800"/>
                <a:gd name="connsiteX20" fmla="*/ 0 w 4876800"/>
                <a:gd name="connsiteY20" fmla="*/ 3952875 h 4876800"/>
                <a:gd name="connsiteX21" fmla="*/ 0 w 4876800"/>
                <a:gd name="connsiteY21" fmla="*/ 4591050 h 4876800"/>
                <a:gd name="connsiteX22" fmla="*/ 285750 w 4876800"/>
                <a:gd name="connsiteY22" fmla="*/ 4876800 h 4876800"/>
                <a:gd name="connsiteX23" fmla="*/ 923925 w 4876800"/>
                <a:gd name="connsiteY23" fmla="*/ 4876800 h 4876800"/>
                <a:gd name="connsiteX24" fmla="*/ 1209675 w 4876800"/>
                <a:gd name="connsiteY24" fmla="*/ 4591050 h 4876800"/>
                <a:gd name="connsiteX25" fmla="*/ 1209675 w 4876800"/>
                <a:gd name="connsiteY25" fmla="*/ 3952875 h 4876800"/>
                <a:gd name="connsiteX26" fmla="*/ 923925 w 4876800"/>
                <a:gd name="connsiteY26" fmla="*/ 3667125 h 4876800"/>
                <a:gd name="connsiteX27" fmla="*/ 752475 w 4876800"/>
                <a:gd name="connsiteY27" fmla="*/ 3667125 h 4876800"/>
                <a:gd name="connsiteX28" fmla="*/ 752475 w 4876800"/>
                <a:gd name="connsiteY28" fmla="*/ 2581275 h 4876800"/>
                <a:gd name="connsiteX29" fmla="*/ 2295525 w 4876800"/>
                <a:gd name="connsiteY29" fmla="*/ 2581275 h 4876800"/>
                <a:gd name="connsiteX30" fmla="*/ 2295525 w 4876800"/>
                <a:gd name="connsiteY30" fmla="*/ 3667125 h 4876800"/>
                <a:gd name="connsiteX31" fmla="*/ 2124075 w 4876800"/>
                <a:gd name="connsiteY31" fmla="*/ 3667125 h 4876800"/>
                <a:gd name="connsiteX32" fmla="*/ 1838325 w 4876800"/>
                <a:gd name="connsiteY32" fmla="*/ 3952875 h 4876800"/>
                <a:gd name="connsiteX33" fmla="*/ 1838325 w 4876800"/>
                <a:gd name="connsiteY33" fmla="*/ 4591050 h 4876800"/>
                <a:gd name="connsiteX34" fmla="*/ 2124075 w 4876800"/>
                <a:gd name="connsiteY34" fmla="*/ 4876800 h 4876800"/>
                <a:gd name="connsiteX35" fmla="*/ 2752725 w 4876800"/>
                <a:gd name="connsiteY35" fmla="*/ 4876800 h 4876800"/>
                <a:gd name="connsiteX36" fmla="*/ 3038475 w 4876800"/>
                <a:gd name="connsiteY36" fmla="*/ 4591050 h 4876800"/>
                <a:gd name="connsiteX37" fmla="*/ 3038475 w 4876800"/>
                <a:gd name="connsiteY37" fmla="*/ 3952875 h 4876800"/>
                <a:gd name="connsiteX38" fmla="*/ 2752725 w 4876800"/>
                <a:gd name="connsiteY38" fmla="*/ 3667125 h 4876800"/>
                <a:gd name="connsiteX39" fmla="*/ 2581275 w 4876800"/>
                <a:gd name="connsiteY39" fmla="*/ 3667125 h 4876800"/>
                <a:gd name="connsiteX40" fmla="*/ 2581275 w 4876800"/>
                <a:gd name="connsiteY40" fmla="*/ 2581275 h 4876800"/>
                <a:gd name="connsiteX41" fmla="*/ 4124325 w 4876800"/>
                <a:gd name="connsiteY41" fmla="*/ 2581275 h 4876800"/>
                <a:gd name="connsiteX42" fmla="*/ 4124325 w 4876800"/>
                <a:gd name="connsiteY42" fmla="*/ 3667125 h 4876800"/>
                <a:gd name="connsiteX43" fmla="*/ 3952875 w 4876800"/>
                <a:gd name="connsiteY43" fmla="*/ 3667125 h 4876800"/>
                <a:gd name="connsiteX44" fmla="*/ 3667125 w 4876800"/>
                <a:gd name="connsiteY44" fmla="*/ 3952875 h 4876800"/>
                <a:gd name="connsiteX45" fmla="*/ 3667125 w 4876800"/>
                <a:gd name="connsiteY45" fmla="*/ 4591050 h 4876800"/>
                <a:gd name="connsiteX46" fmla="*/ 3952875 w 4876800"/>
                <a:gd name="connsiteY46" fmla="*/ 4876800 h 4876800"/>
                <a:gd name="connsiteX47" fmla="*/ 4591050 w 4876800"/>
                <a:gd name="connsiteY47" fmla="*/ 4876800 h 4876800"/>
                <a:gd name="connsiteX48" fmla="*/ 4876800 w 4876800"/>
                <a:gd name="connsiteY48" fmla="*/ 4591050 h 4876800"/>
                <a:gd name="connsiteX49" fmla="*/ 4876800 w 4876800"/>
                <a:gd name="connsiteY49" fmla="*/ 3952875 h 4876800"/>
                <a:gd name="connsiteX50" fmla="*/ 4591050 w 4876800"/>
                <a:gd name="connsiteY50" fmla="*/ 3667125 h 4876800"/>
                <a:gd name="connsiteX51" fmla="*/ 1514475 w 4876800"/>
                <a:gd name="connsiteY51" fmla="*/ 285750 h 4876800"/>
                <a:gd name="connsiteX52" fmla="*/ 3362325 w 4876800"/>
                <a:gd name="connsiteY52" fmla="*/ 285750 h 4876800"/>
                <a:gd name="connsiteX53" fmla="*/ 3362325 w 4876800"/>
                <a:gd name="connsiteY53" fmla="*/ 1228725 h 4876800"/>
                <a:gd name="connsiteX54" fmla="*/ 1514475 w 4876800"/>
                <a:gd name="connsiteY54" fmla="*/ 1228725 h 4876800"/>
                <a:gd name="connsiteX55" fmla="*/ 924106 w 4876800"/>
                <a:gd name="connsiteY55" fmla="*/ 4591041 h 4876800"/>
                <a:gd name="connsiteX56" fmla="*/ 285750 w 4876800"/>
                <a:gd name="connsiteY56" fmla="*/ 4591050 h 4876800"/>
                <a:gd name="connsiteX57" fmla="*/ 285750 w 4876800"/>
                <a:gd name="connsiteY57" fmla="*/ 3952875 h 4876800"/>
                <a:gd name="connsiteX58" fmla="*/ 923925 w 4876800"/>
                <a:gd name="connsiteY58" fmla="*/ 3952875 h 4876800"/>
                <a:gd name="connsiteX59" fmla="*/ 2752906 w 4876800"/>
                <a:gd name="connsiteY59" fmla="*/ 4591041 h 4876800"/>
                <a:gd name="connsiteX60" fmla="*/ 2124075 w 4876800"/>
                <a:gd name="connsiteY60" fmla="*/ 4591050 h 4876800"/>
                <a:gd name="connsiteX61" fmla="*/ 2124075 w 4876800"/>
                <a:gd name="connsiteY61" fmla="*/ 3952875 h 4876800"/>
                <a:gd name="connsiteX62" fmla="*/ 2752725 w 4876800"/>
                <a:gd name="connsiteY62" fmla="*/ 3952875 h 4876800"/>
                <a:gd name="connsiteX63" fmla="*/ 4591050 w 4876800"/>
                <a:gd name="connsiteY63" fmla="*/ 4591050 h 4876800"/>
                <a:gd name="connsiteX64" fmla="*/ 3952875 w 4876800"/>
                <a:gd name="connsiteY64" fmla="*/ 4591050 h 4876800"/>
                <a:gd name="connsiteX65" fmla="*/ 3952875 w 4876800"/>
                <a:gd name="connsiteY65" fmla="*/ 3952875 h 4876800"/>
                <a:gd name="connsiteX66" fmla="*/ 4591050 w 4876800"/>
                <a:gd name="connsiteY66" fmla="*/ 3952875 h 4876800"/>
                <a:gd name="connsiteX67" fmla="*/ 4591050 w 4876800"/>
                <a:gd name="connsiteY67" fmla="*/ 459105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4876800" h="4876800">
                  <a:moveTo>
                    <a:pt x="4591050" y="3667125"/>
                  </a:moveTo>
                  <a:lnTo>
                    <a:pt x="4410075" y="3667125"/>
                  </a:lnTo>
                  <a:lnTo>
                    <a:pt x="4410075" y="2581275"/>
                  </a:lnTo>
                  <a:cubicBezTo>
                    <a:pt x="4410075" y="2420627"/>
                    <a:pt x="4277782" y="2295525"/>
                    <a:pt x="4126916" y="2295525"/>
                  </a:cubicBezTo>
                  <a:lnTo>
                    <a:pt x="2581275" y="2295525"/>
                  </a:lnTo>
                  <a:lnTo>
                    <a:pt x="2581275" y="1514475"/>
                  </a:lnTo>
                  <a:lnTo>
                    <a:pt x="3505200" y="1514475"/>
                  </a:lnTo>
                  <a:cubicBezTo>
                    <a:pt x="3584105" y="1514475"/>
                    <a:pt x="3648075" y="1450505"/>
                    <a:pt x="3648075" y="1371600"/>
                  </a:cubicBezTo>
                  <a:lnTo>
                    <a:pt x="3648075" y="142875"/>
                  </a:lnTo>
                  <a:cubicBezTo>
                    <a:pt x="3648075" y="63970"/>
                    <a:pt x="3584105" y="0"/>
                    <a:pt x="3505200" y="0"/>
                  </a:cubicBezTo>
                  <a:lnTo>
                    <a:pt x="1371600" y="0"/>
                  </a:lnTo>
                  <a:cubicBezTo>
                    <a:pt x="1292695" y="0"/>
                    <a:pt x="1228725" y="63970"/>
                    <a:pt x="1228725" y="142875"/>
                  </a:cubicBezTo>
                  <a:lnTo>
                    <a:pt x="1228725" y="1371600"/>
                  </a:lnTo>
                  <a:cubicBezTo>
                    <a:pt x="1228725" y="1450505"/>
                    <a:pt x="1292695" y="1514475"/>
                    <a:pt x="1371600" y="1514475"/>
                  </a:cubicBezTo>
                  <a:lnTo>
                    <a:pt x="2295525" y="1514475"/>
                  </a:lnTo>
                  <a:lnTo>
                    <a:pt x="2295525" y="2295525"/>
                  </a:lnTo>
                  <a:lnTo>
                    <a:pt x="752475" y="2295525"/>
                  </a:lnTo>
                  <a:cubicBezTo>
                    <a:pt x="594912" y="2295525"/>
                    <a:pt x="466725" y="2423713"/>
                    <a:pt x="466725" y="2581275"/>
                  </a:cubicBezTo>
                  <a:lnTo>
                    <a:pt x="466725" y="3667125"/>
                  </a:lnTo>
                  <a:lnTo>
                    <a:pt x="285750" y="3667125"/>
                  </a:lnTo>
                  <a:cubicBezTo>
                    <a:pt x="128187" y="3667125"/>
                    <a:pt x="0" y="3795313"/>
                    <a:pt x="0" y="3952875"/>
                  </a:cubicBezTo>
                  <a:lnTo>
                    <a:pt x="0" y="4591050"/>
                  </a:lnTo>
                  <a:cubicBezTo>
                    <a:pt x="0" y="4748613"/>
                    <a:pt x="128187" y="4876800"/>
                    <a:pt x="285750" y="4876800"/>
                  </a:cubicBezTo>
                  <a:lnTo>
                    <a:pt x="923925" y="4876800"/>
                  </a:lnTo>
                  <a:cubicBezTo>
                    <a:pt x="1081488" y="4876800"/>
                    <a:pt x="1209675" y="4748613"/>
                    <a:pt x="1209675" y="4591050"/>
                  </a:cubicBezTo>
                  <a:lnTo>
                    <a:pt x="1209675" y="3952875"/>
                  </a:lnTo>
                  <a:cubicBezTo>
                    <a:pt x="1209675" y="3795313"/>
                    <a:pt x="1081488" y="3667125"/>
                    <a:pt x="923925" y="3667125"/>
                  </a:cubicBezTo>
                  <a:lnTo>
                    <a:pt x="752475" y="3667125"/>
                  </a:lnTo>
                  <a:lnTo>
                    <a:pt x="752475" y="2581275"/>
                  </a:lnTo>
                  <a:lnTo>
                    <a:pt x="2295525" y="2581275"/>
                  </a:lnTo>
                  <a:lnTo>
                    <a:pt x="2295525" y="3667125"/>
                  </a:lnTo>
                  <a:lnTo>
                    <a:pt x="2124075" y="3667125"/>
                  </a:lnTo>
                  <a:cubicBezTo>
                    <a:pt x="1966512" y="3667125"/>
                    <a:pt x="1838325" y="3795313"/>
                    <a:pt x="1838325" y="3952875"/>
                  </a:cubicBezTo>
                  <a:lnTo>
                    <a:pt x="1838325" y="4591050"/>
                  </a:lnTo>
                  <a:cubicBezTo>
                    <a:pt x="1838325" y="4748613"/>
                    <a:pt x="1966512" y="4876800"/>
                    <a:pt x="2124075" y="4876800"/>
                  </a:cubicBezTo>
                  <a:lnTo>
                    <a:pt x="2752725" y="4876800"/>
                  </a:lnTo>
                  <a:cubicBezTo>
                    <a:pt x="2910288" y="4876800"/>
                    <a:pt x="3038475" y="4748613"/>
                    <a:pt x="3038475" y="4591050"/>
                  </a:cubicBezTo>
                  <a:lnTo>
                    <a:pt x="3038475" y="3952875"/>
                  </a:lnTo>
                  <a:cubicBezTo>
                    <a:pt x="3038475" y="3795313"/>
                    <a:pt x="2910288" y="3667125"/>
                    <a:pt x="2752725" y="3667125"/>
                  </a:cubicBezTo>
                  <a:lnTo>
                    <a:pt x="2581275" y="3667125"/>
                  </a:lnTo>
                  <a:lnTo>
                    <a:pt x="2581275" y="2581275"/>
                  </a:lnTo>
                  <a:lnTo>
                    <a:pt x="4124325" y="2581275"/>
                  </a:lnTo>
                  <a:lnTo>
                    <a:pt x="4124325" y="3667125"/>
                  </a:lnTo>
                  <a:lnTo>
                    <a:pt x="3952875" y="3667125"/>
                  </a:lnTo>
                  <a:cubicBezTo>
                    <a:pt x="3795313" y="3667125"/>
                    <a:pt x="3667125" y="3795313"/>
                    <a:pt x="3667125" y="3952875"/>
                  </a:cubicBezTo>
                  <a:lnTo>
                    <a:pt x="3667125" y="4591050"/>
                  </a:lnTo>
                  <a:cubicBezTo>
                    <a:pt x="3667125" y="4748613"/>
                    <a:pt x="3795313" y="4876800"/>
                    <a:pt x="3952875" y="4876800"/>
                  </a:cubicBezTo>
                  <a:lnTo>
                    <a:pt x="4591050" y="4876800"/>
                  </a:lnTo>
                  <a:cubicBezTo>
                    <a:pt x="4748613" y="4876800"/>
                    <a:pt x="4876800" y="4748613"/>
                    <a:pt x="4876800" y="4591050"/>
                  </a:cubicBezTo>
                  <a:lnTo>
                    <a:pt x="4876800" y="3952875"/>
                  </a:lnTo>
                  <a:cubicBezTo>
                    <a:pt x="4876800" y="3795313"/>
                    <a:pt x="4748613" y="3667125"/>
                    <a:pt x="4591050" y="3667125"/>
                  </a:cubicBezTo>
                  <a:close/>
                  <a:moveTo>
                    <a:pt x="1514475" y="285750"/>
                  </a:moveTo>
                  <a:lnTo>
                    <a:pt x="3362325" y="285750"/>
                  </a:lnTo>
                  <a:lnTo>
                    <a:pt x="3362325" y="1228725"/>
                  </a:lnTo>
                  <a:lnTo>
                    <a:pt x="1514475" y="1228725"/>
                  </a:lnTo>
                  <a:close/>
                  <a:moveTo>
                    <a:pt x="924106" y="4591041"/>
                  </a:moveTo>
                  <a:cubicBezTo>
                    <a:pt x="923153" y="4591203"/>
                    <a:pt x="857964" y="4591050"/>
                    <a:pt x="285750" y="4591050"/>
                  </a:cubicBezTo>
                  <a:lnTo>
                    <a:pt x="285750" y="3952875"/>
                  </a:lnTo>
                  <a:lnTo>
                    <a:pt x="923925" y="3952875"/>
                  </a:lnTo>
                  <a:close/>
                  <a:moveTo>
                    <a:pt x="2752906" y="4591041"/>
                  </a:moveTo>
                  <a:cubicBezTo>
                    <a:pt x="2751954" y="4591203"/>
                    <a:pt x="2694651" y="4591050"/>
                    <a:pt x="2124075" y="4591050"/>
                  </a:cubicBezTo>
                  <a:lnTo>
                    <a:pt x="2124075" y="3952875"/>
                  </a:lnTo>
                  <a:lnTo>
                    <a:pt x="2752725" y="3952875"/>
                  </a:lnTo>
                  <a:close/>
                  <a:moveTo>
                    <a:pt x="4591050" y="4591050"/>
                  </a:moveTo>
                  <a:lnTo>
                    <a:pt x="3952875" y="4591050"/>
                  </a:lnTo>
                  <a:lnTo>
                    <a:pt x="3952875" y="3952875"/>
                  </a:lnTo>
                  <a:lnTo>
                    <a:pt x="4591050" y="3952875"/>
                  </a:lnTo>
                  <a:cubicBezTo>
                    <a:pt x="4591231" y="4604871"/>
                    <a:pt x="4592003" y="4591050"/>
                    <a:pt x="4591050" y="4591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7" name="Freeform 306">
              <a:extLst>
                <a:ext uri="{FF2B5EF4-FFF2-40B4-BE49-F238E27FC236}">
                  <a16:creationId xmlns:a16="http://schemas.microsoft.com/office/drawing/2014/main" id="{BA597A71-52F3-414E-BE08-E03575407C52}"/>
                </a:ext>
              </a:extLst>
            </p:cNvPr>
            <p:cNvSpPr/>
            <p:nvPr/>
          </p:nvSpPr>
          <p:spPr>
            <a:xfrm>
              <a:off x="5945925" y="2059725"/>
              <a:ext cx="1200150" cy="285750"/>
            </a:xfrm>
            <a:custGeom>
              <a:avLst/>
              <a:gdLst>
                <a:gd name="connsiteX0" fmla="*/ 1200150 w 1200150"/>
                <a:gd name="connsiteY0" fmla="*/ 142875 h 285750"/>
                <a:gd name="connsiteX1" fmla="*/ 1057275 w 1200150"/>
                <a:gd name="connsiteY1" fmla="*/ 0 h 285750"/>
                <a:gd name="connsiteX2" fmla="*/ 142875 w 1200150"/>
                <a:gd name="connsiteY2" fmla="*/ 0 h 285750"/>
                <a:gd name="connsiteX3" fmla="*/ 0 w 1200150"/>
                <a:gd name="connsiteY3" fmla="*/ 142875 h 285750"/>
                <a:gd name="connsiteX4" fmla="*/ 142875 w 1200150"/>
                <a:gd name="connsiteY4" fmla="*/ 285750 h 285750"/>
                <a:gd name="connsiteX5" fmla="*/ 1057275 w 1200150"/>
                <a:gd name="connsiteY5" fmla="*/ 285750 h 285750"/>
                <a:gd name="connsiteX6" fmla="*/ 1200150 w 1200150"/>
                <a:gd name="connsiteY6" fmla="*/ 142875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285750">
                  <a:moveTo>
                    <a:pt x="1200150" y="142875"/>
                  </a:moveTo>
                  <a:cubicBezTo>
                    <a:pt x="1200150" y="63970"/>
                    <a:pt x="1136180" y="0"/>
                    <a:pt x="1057275" y="0"/>
                  </a:cubicBezTo>
                  <a:lnTo>
                    <a:pt x="142875" y="0"/>
                  </a:lnTo>
                  <a:cubicBezTo>
                    <a:pt x="63970" y="0"/>
                    <a:pt x="0" y="63970"/>
                    <a:pt x="0" y="142875"/>
                  </a:cubicBezTo>
                  <a:cubicBezTo>
                    <a:pt x="0" y="221780"/>
                    <a:pt x="63970" y="285750"/>
                    <a:pt x="142875" y="285750"/>
                  </a:cubicBezTo>
                  <a:lnTo>
                    <a:pt x="1057275" y="285750"/>
                  </a:lnTo>
                  <a:cubicBezTo>
                    <a:pt x="1136180" y="285750"/>
                    <a:pt x="1200150" y="221780"/>
                    <a:pt x="1200150" y="14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308" name="Graphic 287">
            <a:extLst>
              <a:ext uri="{FF2B5EF4-FFF2-40B4-BE49-F238E27FC236}">
                <a16:creationId xmlns:a16="http://schemas.microsoft.com/office/drawing/2014/main" id="{DC1A7593-64CB-3846-BC61-C4063B054876}"/>
              </a:ext>
            </a:extLst>
          </p:cNvPr>
          <p:cNvSpPr>
            <a:spLocks noChangeAspect="1"/>
          </p:cNvSpPr>
          <p:nvPr/>
        </p:nvSpPr>
        <p:spPr>
          <a:xfrm>
            <a:off x="3188947" y="2700399"/>
            <a:ext cx="600146" cy="600146"/>
          </a:xfrm>
          <a:custGeom>
            <a:avLst/>
            <a:gdLst>
              <a:gd name="connsiteX0" fmla="*/ 6025059 w 6502400"/>
              <a:gd name="connsiteY0" fmla="*/ 1554956 h 6502400"/>
              <a:gd name="connsiteX1" fmla="*/ 6340426 w 6502400"/>
              <a:gd name="connsiteY1" fmla="*/ 1239639 h 6502400"/>
              <a:gd name="connsiteX2" fmla="*/ 6384628 w 6502400"/>
              <a:gd name="connsiteY2" fmla="*/ 1039515 h 6502400"/>
              <a:gd name="connsiteX3" fmla="*/ 6221710 w 6502400"/>
              <a:gd name="connsiteY3" fmla="*/ 915095 h 6502400"/>
              <a:gd name="connsiteX4" fmla="*/ 5636667 w 6502400"/>
              <a:gd name="connsiteY4" fmla="*/ 865733 h 6502400"/>
              <a:gd name="connsiteX5" fmla="*/ 5587306 w 6502400"/>
              <a:gd name="connsiteY5" fmla="*/ 280690 h 6502400"/>
              <a:gd name="connsiteX6" fmla="*/ 5462935 w 6502400"/>
              <a:gd name="connsiteY6" fmla="*/ 117822 h 6502400"/>
              <a:gd name="connsiteX7" fmla="*/ 5262811 w 6502400"/>
              <a:gd name="connsiteY7" fmla="*/ 162024 h 6502400"/>
              <a:gd name="connsiteX8" fmla="*/ 4947444 w 6502400"/>
              <a:gd name="connsiteY8" fmla="*/ 477341 h 6502400"/>
              <a:gd name="connsiteX9" fmla="*/ 3251200 w 6502400"/>
              <a:gd name="connsiteY9" fmla="*/ 0 h 6502400"/>
              <a:gd name="connsiteX10" fmla="*/ 952252 w 6502400"/>
              <a:gd name="connsiteY10" fmla="*/ 952252 h 6502400"/>
              <a:gd name="connsiteX11" fmla="*/ 0 w 6502400"/>
              <a:gd name="connsiteY11" fmla="*/ 3251200 h 6502400"/>
              <a:gd name="connsiteX12" fmla="*/ 952252 w 6502400"/>
              <a:gd name="connsiteY12" fmla="*/ 5550148 h 6502400"/>
              <a:gd name="connsiteX13" fmla="*/ 3251200 w 6502400"/>
              <a:gd name="connsiteY13" fmla="*/ 6502400 h 6502400"/>
              <a:gd name="connsiteX14" fmla="*/ 5550148 w 6502400"/>
              <a:gd name="connsiteY14" fmla="*/ 5550148 h 6502400"/>
              <a:gd name="connsiteX15" fmla="*/ 6502400 w 6502400"/>
              <a:gd name="connsiteY15" fmla="*/ 3251200 h 6502400"/>
              <a:gd name="connsiteX16" fmla="*/ 6025059 w 6502400"/>
              <a:gd name="connsiteY16" fmla="*/ 1554956 h 6502400"/>
              <a:gd name="connsiteX17" fmla="*/ 5270500 w 6502400"/>
              <a:gd name="connsiteY17" fmla="*/ 1058069 h 6502400"/>
              <a:gd name="connsiteX18" fmla="*/ 5444331 w 6502400"/>
              <a:gd name="connsiteY18" fmla="*/ 1231900 h 6502400"/>
              <a:gd name="connsiteX19" fmla="*/ 5780931 w 6502400"/>
              <a:gd name="connsiteY19" fmla="*/ 1260277 h 6502400"/>
              <a:gd name="connsiteX20" fmla="*/ 5325319 w 6502400"/>
              <a:gd name="connsiteY20" fmla="*/ 1715889 h 6502400"/>
              <a:gd name="connsiteX21" fmla="*/ 4828431 w 6502400"/>
              <a:gd name="connsiteY21" fmla="*/ 1673969 h 6502400"/>
              <a:gd name="connsiteX22" fmla="*/ 4786511 w 6502400"/>
              <a:gd name="connsiteY22" fmla="*/ 1177082 h 6502400"/>
              <a:gd name="connsiteX23" fmla="*/ 5242124 w 6502400"/>
              <a:gd name="connsiteY23" fmla="*/ 721469 h 6502400"/>
              <a:gd name="connsiteX24" fmla="*/ 3898900 w 6502400"/>
              <a:gd name="connsiteY24" fmla="*/ 3251200 h 6502400"/>
              <a:gd name="connsiteX25" fmla="*/ 3251200 w 6502400"/>
              <a:gd name="connsiteY25" fmla="*/ 3898900 h 6502400"/>
              <a:gd name="connsiteX26" fmla="*/ 2603500 w 6502400"/>
              <a:gd name="connsiteY26" fmla="*/ 3251200 h 6502400"/>
              <a:gd name="connsiteX27" fmla="*/ 3251200 w 6502400"/>
              <a:gd name="connsiteY27" fmla="*/ 2603500 h 6502400"/>
              <a:gd name="connsiteX28" fmla="*/ 3554065 w 6502400"/>
              <a:gd name="connsiteY28" fmla="*/ 2678906 h 6502400"/>
              <a:gd name="connsiteX29" fmla="*/ 3116511 w 6502400"/>
              <a:gd name="connsiteY29" fmla="*/ 3116511 h 6502400"/>
              <a:gd name="connsiteX30" fmla="*/ 3116511 w 6502400"/>
              <a:gd name="connsiteY30" fmla="*/ 3385890 h 6502400"/>
              <a:gd name="connsiteX31" fmla="*/ 3251200 w 6502400"/>
              <a:gd name="connsiteY31" fmla="*/ 3441700 h 6502400"/>
              <a:gd name="connsiteX32" fmla="*/ 3385890 w 6502400"/>
              <a:gd name="connsiteY32" fmla="*/ 3385890 h 6502400"/>
              <a:gd name="connsiteX33" fmla="*/ 3823494 w 6502400"/>
              <a:gd name="connsiteY33" fmla="*/ 2948335 h 6502400"/>
              <a:gd name="connsiteX34" fmla="*/ 3898900 w 6502400"/>
              <a:gd name="connsiteY34" fmla="*/ 3251200 h 6502400"/>
              <a:gd name="connsiteX35" fmla="*/ 3830985 w 6502400"/>
              <a:gd name="connsiteY35" fmla="*/ 2401987 h 6502400"/>
              <a:gd name="connsiteX36" fmla="*/ 3251200 w 6502400"/>
              <a:gd name="connsiteY36" fmla="*/ 2222500 h 6502400"/>
              <a:gd name="connsiteX37" fmla="*/ 2222500 w 6502400"/>
              <a:gd name="connsiteY37" fmla="*/ 3251200 h 6502400"/>
              <a:gd name="connsiteX38" fmla="*/ 3251200 w 6502400"/>
              <a:gd name="connsiteY38" fmla="*/ 4279900 h 6502400"/>
              <a:gd name="connsiteX39" fmla="*/ 4279900 w 6502400"/>
              <a:gd name="connsiteY39" fmla="*/ 3251200 h 6502400"/>
              <a:gd name="connsiteX40" fmla="*/ 4100413 w 6502400"/>
              <a:gd name="connsiteY40" fmla="*/ 2671415 h 6502400"/>
              <a:gd name="connsiteX41" fmla="*/ 4644331 w 6502400"/>
              <a:gd name="connsiteY41" fmla="*/ 2127498 h 6502400"/>
              <a:gd name="connsiteX42" fmla="*/ 5041900 w 6502400"/>
              <a:gd name="connsiteY42" fmla="*/ 3251200 h 6502400"/>
              <a:gd name="connsiteX43" fmla="*/ 3251200 w 6502400"/>
              <a:gd name="connsiteY43" fmla="*/ 5041900 h 6502400"/>
              <a:gd name="connsiteX44" fmla="*/ 1460500 w 6502400"/>
              <a:gd name="connsiteY44" fmla="*/ 3251200 h 6502400"/>
              <a:gd name="connsiteX45" fmla="*/ 3251200 w 6502400"/>
              <a:gd name="connsiteY45" fmla="*/ 1460500 h 6502400"/>
              <a:gd name="connsiteX46" fmla="*/ 4374902 w 6502400"/>
              <a:gd name="connsiteY46" fmla="*/ 1858070 h 6502400"/>
              <a:gd name="connsiteX47" fmla="*/ 5280720 w 6502400"/>
              <a:gd name="connsiteY47" fmla="*/ 5280720 h 6502400"/>
              <a:gd name="connsiteX48" fmla="*/ 3251200 w 6502400"/>
              <a:gd name="connsiteY48" fmla="*/ 6121400 h 6502400"/>
              <a:gd name="connsiteX49" fmla="*/ 1221681 w 6502400"/>
              <a:gd name="connsiteY49" fmla="*/ 5280720 h 6502400"/>
              <a:gd name="connsiteX50" fmla="*/ 381000 w 6502400"/>
              <a:gd name="connsiteY50" fmla="*/ 3251200 h 6502400"/>
              <a:gd name="connsiteX51" fmla="*/ 1221681 w 6502400"/>
              <a:gd name="connsiteY51" fmla="*/ 1221681 h 6502400"/>
              <a:gd name="connsiteX52" fmla="*/ 3251200 w 6502400"/>
              <a:gd name="connsiteY52" fmla="*/ 381000 h 6502400"/>
              <a:gd name="connsiteX53" fmla="*/ 4669433 w 6502400"/>
              <a:gd name="connsiteY53" fmla="*/ 755352 h 6502400"/>
              <a:gd name="connsiteX54" fmla="*/ 4454575 w 6502400"/>
              <a:gd name="connsiteY54" fmla="*/ 970211 h 6502400"/>
              <a:gd name="connsiteX55" fmla="*/ 4398814 w 6502400"/>
              <a:gd name="connsiteY55" fmla="*/ 1100038 h 6502400"/>
              <a:gd name="connsiteX56" fmla="*/ 4399409 w 6502400"/>
              <a:gd name="connsiteY56" fmla="*/ 1120924 h 6502400"/>
              <a:gd name="connsiteX57" fmla="*/ 4425057 w 6502400"/>
              <a:gd name="connsiteY57" fmla="*/ 1424881 h 6502400"/>
              <a:gd name="connsiteX58" fmla="*/ 3251200 w 6502400"/>
              <a:gd name="connsiteY58" fmla="*/ 1079500 h 6502400"/>
              <a:gd name="connsiteX59" fmla="*/ 1079500 w 6502400"/>
              <a:gd name="connsiteY59" fmla="*/ 3251200 h 6502400"/>
              <a:gd name="connsiteX60" fmla="*/ 3251200 w 6502400"/>
              <a:gd name="connsiteY60" fmla="*/ 5422900 h 6502400"/>
              <a:gd name="connsiteX61" fmla="*/ 5422900 w 6502400"/>
              <a:gd name="connsiteY61" fmla="*/ 3251200 h 6502400"/>
              <a:gd name="connsiteX62" fmla="*/ 5077520 w 6502400"/>
              <a:gd name="connsiteY62" fmla="*/ 2077343 h 6502400"/>
              <a:gd name="connsiteX63" fmla="*/ 5381476 w 6502400"/>
              <a:gd name="connsiteY63" fmla="*/ 2102991 h 6502400"/>
              <a:gd name="connsiteX64" fmla="*/ 5397500 w 6502400"/>
              <a:gd name="connsiteY64" fmla="*/ 2103636 h 6502400"/>
              <a:gd name="connsiteX65" fmla="*/ 5400229 w 6502400"/>
              <a:gd name="connsiteY65" fmla="*/ 2103487 h 6502400"/>
              <a:gd name="connsiteX66" fmla="*/ 5407769 w 6502400"/>
              <a:gd name="connsiteY66" fmla="*/ 2103140 h 6502400"/>
              <a:gd name="connsiteX67" fmla="*/ 5420122 w 6502400"/>
              <a:gd name="connsiteY67" fmla="*/ 2102148 h 6502400"/>
              <a:gd name="connsiteX68" fmla="*/ 5427712 w 6502400"/>
              <a:gd name="connsiteY68" fmla="*/ 2101007 h 6502400"/>
              <a:gd name="connsiteX69" fmla="*/ 5439668 w 6502400"/>
              <a:gd name="connsiteY69" fmla="*/ 2098725 h 6502400"/>
              <a:gd name="connsiteX70" fmla="*/ 5447159 w 6502400"/>
              <a:gd name="connsiteY70" fmla="*/ 2096840 h 6502400"/>
              <a:gd name="connsiteX71" fmla="*/ 5458669 w 6502400"/>
              <a:gd name="connsiteY71" fmla="*/ 2093317 h 6502400"/>
              <a:gd name="connsiteX72" fmla="*/ 5466011 w 6502400"/>
              <a:gd name="connsiteY72" fmla="*/ 2090688 h 6502400"/>
              <a:gd name="connsiteX73" fmla="*/ 5477074 w 6502400"/>
              <a:gd name="connsiteY73" fmla="*/ 2085925 h 6502400"/>
              <a:gd name="connsiteX74" fmla="*/ 5484069 w 6502400"/>
              <a:gd name="connsiteY74" fmla="*/ 2082651 h 6502400"/>
              <a:gd name="connsiteX75" fmla="*/ 5494834 w 6502400"/>
              <a:gd name="connsiteY75" fmla="*/ 2076599 h 6502400"/>
              <a:gd name="connsiteX76" fmla="*/ 5501184 w 6502400"/>
              <a:gd name="connsiteY76" fmla="*/ 2072829 h 6502400"/>
              <a:gd name="connsiteX77" fmla="*/ 5512197 w 6502400"/>
              <a:gd name="connsiteY77" fmla="*/ 2064941 h 6502400"/>
              <a:gd name="connsiteX78" fmla="*/ 5517257 w 6502400"/>
              <a:gd name="connsiteY78" fmla="*/ 2061170 h 6502400"/>
              <a:gd name="connsiteX79" fmla="*/ 5532190 w 6502400"/>
              <a:gd name="connsiteY79" fmla="*/ 2047825 h 6502400"/>
              <a:gd name="connsiteX80" fmla="*/ 5747048 w 6502400"/>
              <a:gd name="connsiteY80" fmla="*/ 1832967 h 6502400"/>
              <a:gd name="connsiteX81" fmla="*/ 6121400 w 6502400"/>
              <a:gd name="connsiteY81" fmla="*/ 3251200 h 6502400"/>
              <a:gd name="connsiteX82" fmla="*/ 5280720 w 6502400"/>
              <a:gd name="connsiteY82" fmla="*/ 5280720 h 650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502400" h="6502400">
                <a:moveTo>
                  <a:pt x="6025059" y="1554956"/>
                </a:moveTo>
                <a:lnTo>
                  <a:pt x="6340426" y="1239639"/>
                </a:lnTo>
                <a:cubicBezTo>
                  <a:pt x="6392813" y="1187202"/>
                  <a:pt x="6410077" y="1109117"/>
                  <a:pt x="6384628" y="1039515"/>
                </a:cubicBezTo>
                <a:cubicBezTo>
                  <a:pt x="6359178" y="969863"/>
                  <a:pt x="6295628" y="921345"/>
                  <a:pt x="6221710" y="915095"/>
                </a:cubicBezTo>
                <a:lnTo>
                  <a:pt x="5636667" y="865733"/>
                </a:lnTo>
                <a:lnTo>
                  <a:pt x="5587306" y="280690"/>
                </a:lnTo>
                <a:cubicBezTo>
                  <a:pt x="5581105" y="206821"/>
                  <a:pt x="5532537" y="143272"/>
                  <a:pt x="5462935" y="117822"/>
                </a:cubicBezTo>
                <a:cubicBezTo>
                  <a:pt x="5393333" y="92323"/>
                  <a:pt x="5315248" y="109587"/>
                  <a:pt x="5262811" y="162024"/>
                </a:cubicBezTo>
                <a:lnTo>
                  <a:pt x="4947444" y="477341"/>
                </a:lnTo>
                <a:cubicBezTo>
                  <a:pt x="4437460" y="164654"/>
                  <a:pt x="3854351" y="0"/>
                  <a:pt x="3251200" y="0"/>
                </a:cubicBezTo>
                <a:cubicBezTo>
                  <a:pt x="2382788" y="0"/>
                  <a:pt x="1566317" y="338187"/>
                  <a:pt x="952252" y="952252"/>
                </a:cubicBezTo>
                <a:cubicBezTo>
                  <a:pt x="338187" y="1566317"/>
                  <a:pt x="0" y="2382788"/>
                  <a:pt x="0" y="3251200"/>
                </a:cubicBezTo>
                <a:cubicBezTo>
                  <a:pt x="0" y="4119612"/>
                  <a:pt x="338187" y="4936083"/>
                  <a:pt x="952252" y="5550148"/>
                </a:cubicBezTo>
                <a:cubicBezTo>
                  <a:pt x="1566317" y="6164213"/>
                  <a:pt x="2382788" y="6502400"/>
                  <a:pt x="3251200" y="6502400"/>
                </a:cubicBezTo>
                <a:cubicBezTo>
                  <a:pt x="4119612" y="6502400"/>
                  <a:pt x="4936083" y="6164213"/>
                  <a:pt x="5550148" y="5550148"/>
                </a:cubicBezTo>
                <a:cubicBezTo>
                  <a:pt x="6164213" y="4936083"/>
                  <a:pt x="6502400" y="4119612"/>
                  <a:pt x="6502400" y="3251200"/>
                </a:cubicBezTo>
                <a:cubicBezTo>
                  <a:pt x="6502400" y="2648049"/>
                  <a:pt x="6337747" y="2064990"/>
                  <a:pt x="6025059" y="1554956"/>
                </a:cubicBezTo>
                <a:close/>
                <a:moveTo>
                  <a:pt x="5270500" y="1058069"/>
                </a:moveTo>
                <a:cubicBezTo>
                  <a:pt x="5278339" y="1150640"/>
                  <a:pt x="5351760" y="1224062"/>
                  <a:pt x="5444331" y="1231900"/>
                </a:cubicBezTo>
                <a:lnTo>
                  <a:pt x="5780931" y="1260277"/>
                </a:lnTo>
                <a:lnTo>
                  <a:pt x="5325319" y="1715889"/>
                </a:lnTo>
                <a:lnTo>
                  <a:pt x="4828431" y="1673969"/>
                </a:lnTo>
                <a:lnTo>
                  <a:pt x="4786511" y="1177082"/>
                </a:lnTo>
                <a:lnTo>
                  <a:pt x="5242124" y="721469"/>
                </a:lnTo>
                <a:close/>
                <a:moveTo>
                  <a:pt x="3898900" y="3251200"/>
                </a:moveTo>
                <a:cubicBezTo>
                  <a:pt x="3898900" y="3608338"/>
                  <a:pt x="3608338" y="3898900"/>
                  <a:pt x="3251200" y="3898900"/>
                </a:cubicBezTo>
                <a:cubicBezTo>
                  <a:pt x="2894062" y="3898900"/>
                  <a:pt x="2603500" y="3608338"/>
                  <a:pt x="2603500" y="3251200"/>
                </a:cubicBezTo>
                <a:cubicBezTo>
                  <a:pt x="2603500" y="2894062"/>
                  <a:pt x="2894062" y="2603500"/>
                  <a:pt x="3251200" y="2603500"/>
                </a:cubicBezTo>
                <a:cubicBezTo>
                  <a:pt x="3360589" y="2603500"/>
                  <a:pt x="3463627" y="2630835"/>
                  <a:pt x="3554065" y="2678906"/>
                </a:cubicBezTo>
                <a:lnTo>
                  <a:pt x="3116511" y="3116511"/>
                </a:lnTo>
                <a:cubicBezTo>
                  <a:pt x="3042097" y="3190875"/>
                  <a:pt x="3042097" y="3311476"/>
                  <a:pt x="3116511" y="3385890"/>
                </a:cubicBezTo>
                <a:cubicBezTo>
                  <a:pt x="3153668" y="3423097"/>
                  <a:pt x="3202434" y="3441700"/>
                  <a:pt x="3251200" y="3441700"/>
                </a:cubicBezTo>
                <a:cubicBezTo>
                  <a:pt x="3299966" y="3441700"/>
                  <a:pt x="3348732" y="3423097"/>
                  <a:pt x="3385890" y="3385890"/>
                </a:cubicBezTo>
                <a:lnTo>
                  <a:pt x="3823494" y="2948335"/>
                </a:lnTo>
                <a:cubicBezTo>
                  <a:pt x="3871565" y="3038773"/>
                  <a:pt x="3898900" y="3141811"/>
                  <a:pt x="3898900" y="3251200"/>
                </a:cubicBezTo>
                <a:close/>
                <a:moveTo>
                  <a:pt x="3830985" y="2401987"/>
                </a:moveTo>
                <a:cubicBezTo>
                  <a:pt x="3665786" y="2288877"/>
                  <a:pt x="3466108" y="2222500"/>
                  <a:pt x="3251200" y="2222500"/>
                </a:cubicBezTo>
                <a:cubicBezTo>
                  <a:pt x="2683967" y="2222500"/>
                  <a:pt x="2222500" y="2683967"/>
                  <a:pt x="2222500" y="3251200"/>
                </a:cubicBezTo>
                <a:cubicBezTo>
                  <a:pt x="2222500" y="3818434"/>
                  <a:pt x="2683967" y="4279900"/>
                  <a:pt x="3251200" y="4279900"/>
                </a:cubicBezTo>
                <a:cubicBezTo>
                  <a:pt x="3818434" y="4279900"/>
                  <a:pt x="4279900" y="3818434"/>
                  <a:pt x="4279900" y="3251200"/>
                </a:cubicBezTo>
                <a:cubicBezTo>
                  <a:pt x="4279900" y="3036292"/>
                  <a:pt x="4213523" y="2836615"/>
                  <a:pt x="4100413" y="2671415"/>
                </a:cubicBezTo>
                <a:lnTo>
                  <a:pt x="4644331" y="2127498"/>
                </a:lnTo>
                <a:cubicBezTo>
                  <a:pt x="4892824" y="2434977"/>
                  <a:pt x="5041900" y="2825998"/>
                  <a:pt x="5041900" y="3251200"/>
                </a:cubicBezTo>
                <a:cubicBezTo>
                  <a:pt x="5041900" y="4238576"/>
                  <a:pt x="4238576" y="5041900"/>
                  <a:pt x="3251200" y="5041900"/>
                </a:cubicBezTo>
                <a:cubicBezTo>
                  <a:pt x="2263825" y="5041900"/>
                  <a:pt x="1460500" y="4238576"/>
                  <a:pt x="1460500" y="3251200"/>
                </a:cubicBezTo>
                <a:cubicBezTo>
                  <a:pt x="1460500" y="2263825"/>
                  <a:pt x="2263825" y="1460500"/>
                  <a:pt x="3251200" y="1460500"/>
                </a:cubicBezTo>
                <a:cubicBezTo>
                  <a:pt x="3676402" y="1460500"/>
                  <a:pt x="4067423" y="1609576"/>
                  <a:pt x="4374902" y="1858070"/>
                </a:cubicBezTo>
                <a:close/>
                <a:moveTo>
                  <a:pt x="5280720" y="5280720"/>
                </a:moveTo>
                <a:cubicBezTo>
                  <a:pt x="4738638" y="5822851"/>
                  <a:pt x="4017863" y="6121400"/>
                  <a:pt x="3251200" y="6121400"/>
                </a:cubicBezTo>
                <a:cubicBezTo>
                  <a:pt x="2484537" y="6121400"/>
                  <a:pt x="1763762" y="5822851"/>
                  <a:pt x="1221681" y="5280720"/>
                </a:cubicBezTo>
                <a:cubicBezTo>
                  <a:pt x="679549" y="4738638"/>
                  <a:pt x="381000" y="4017863"/>
                  <a:pt x="381000" y="3251200"/>
                </a:cubicBezTo>
                <a:cubicBezTo>
                  <a:pt x="381000" y="2484537"/>
                  <a:pt x="679549" y="1763762"/>
                  <a:pt x="1221681" y="1221681"/>
                </a:cubicBezTo>
                <a:cubicBezTo>
                  <a:pt x="1763762" y="679549"/>
                  <a:pt x="2484537" y="381000"/>
                  <a:pt x="3251200" y="381000"/>
                </a:cubicBezTo>
                <a:cubicBezTo>
                  <a:pt x="3752751" y="381000"/>
                  <a:pt x="4238576" y="509836"/>
                  <a:pt x="4669433" y="755352"/>
                </a:cubicBezTo>
                <a:lnTo>
                  <a:pt x="4454575" y="970211"/>
                </a:lnTo>
                <a:cubicBezTo>
                  <a:pt x="4419848" y="1004937"/>
                  <a:pt x="4400054" y="1051471"/>
                  <a:pt x="4398814" y="1100038"/>
                </a:cubicBezTo>
                <a:cubicBezTo>
                  <a:pt x="4398665" y="1106984"/>
                  <a:pt x="4398864" y="1113929"/>
                  <a:pt x="4399409" y="1120924"/>
                </a:cubicBezTo>
                <a:lnTo>
                  <a:pt x="4425057" y="1424881"/>
                </a:lnTo>
                <a:cubicBezTo>
                  <a:pt x="4086374" y="1206401"/>
                  <a:pt x="3683347" y="1079500"/>
                  <a:pt x="3251200" y="1079500"/>
                </a:cubicBezTo>
                <a:cubicBezTo>
                  <a:pt x="2053729" y="1079500"/>
                  <a:pt x="1079500" y="2053729"/>
                  <a:pt x="1079500" y="3251200"/>
                </a:cubicBezTo>
                <a:cubicBezTo>
                  <a:pt x="1079500" y="4448671"/>
                  <a:pt x="2053729" y="5422900"/>
                  <a:pt x="3251200" y="5422900"/>
                </a:cubicBezTo>
                <a:cubicBezTo>
                  <a:pt x="4448671" y="5422900"/>
                  <a:pt x="5422900" y="4448671"/>
                  <a:pt x="5422900" y="3251200"/>
                </a:cubicBezTo>
                <a:cubicBezTo>
                  <a:pt x="5422900" y="2819053"/>
                  <a:pt x="5295999" y="2416026"/>
                  <a:pt x="5077520" y="2077343"/>
                </a:cubicBezTo>
                <a:lnTo>
                  <a:pt x="5381476" y="2102991"/>
                </a:lnTo>
                <a:cubicBezTo>
                  <a:pt x="5386834" y="2103388"/>
                  <a:pt x="5392192" y="2103636"/>
                  <a:pt x="5397500" y="2103636"/>
                </a:cubicBezTo>
                <a:cubicBezTo>
                  <a:pt x="5398393" y="2103636"/>
                  <a:pt x="5399336" y="2103537"/>
                  <a:pt x="5400229" y="2103487"/>
                </a:cubicBezTo>
                <a:cubicBezTo>
                  <a:pt x="5402759" y="2103487"/>
                  <a:pt x="5405239" y="2103289"/>
                  <a:pt x="5407769" y="2103140"/>
                </a:cubicBezTo>
                <a:cubicBezTo>
                  <a:pt x="5411887" y="2102892"/>
                  <a:pt x="5416054" y="2102644"/>
                  <a:pt x="5420122" y="2102148"/>
                </a:cubicBezTo>
                <a:cubicBezTo>
                  <a:pt x="5422652" y="2101801"/>
                  <a:pt x="5425182" y="2101404"/>
                  <a:pt x="5427712" y="2101007"/>
                </a:cubicBezTo>
                <a:cubicBezTo>
                  <a:pt x="5431731" y="2100362"/>
                  <a:pt x="5435699" y="2099618"/>
                  <a:pt x="5439668" y="2098725"/>
                </a:cubicBezTo>
                <a:cubicBezTo>
                  <a:pt x="5442198" y="2098129"/>
                  <a:pt x="5444679" y="2097485"/>
                  <a:pt x="5447159" y="2096840"/>
                </a:cubicBezTo>
                <a:cubicBezTo>
                  <a:pt x="5451029" y="2095798"/>
                  <a:pt x="5454849" y="2094607"/>
                  <a:pt x="5458669" y="2093317"/>
                </a:cubicBezTo>
                <a:cubicBezTo>
                  <a:pt x="5461149" y="2092474"/>
                  <a:pt x="5463580" y="2091631"/>
                  <a:pt x="5466011" y="2090688"/>
                </a:cubicBezTo>
                <a:cubicBezTo>
                  <a:pt x="5469731" y="2089249"/>
                  <a:pt x="5473403" y="2087662"/>
                  <a:pt x="5477074" y="2085925"/>
                </a:cubicBezTo>
                <a:cubicBezTo>
                  <a:pt x="5479405" y="2084884"/>
                  <a:pt x="5481737" y="2083842"/>
                  <a:pt x="5484069" y="2082651"/>
                </a:cubicBezTo>
                <a:cubicBezTo>
                  <a:pt x="5487740" y="2080766"/>
                  <a:pt x="5491312" y="2078682"/>
                  <a:pt x="5494834" y="2076599"/>
                </a:cubicBezTo>
                <a:cubicBezTo>
                  <a:pt x="5496967" y="2075309"/>
                  <a:pt x="5499100" y="2074118"/>
                  <a:pt x="5501184" y="2072829"/>
                </a:cubicBezTo>
                <a:cubicBezTo>
                  <a:pt x="5504954" y="2070348"/>
                  <a:pt x="5508576" y="2067669"/>
                  <a:pt x="5512197" y="2064941"/>
                </a:cubicBezTo>
                <a:cubicBezTo>
                  <a:pt x="5513884" y="2063651"/>
                  <a:pt x="5515620" y="2062510"/>
                  <a:pt x="5517257" y="2061170"/>
                </a:cubicBezTo>
                <a:cubicBezTo>
                  <a:pt x="5522417" y="2057003"/>
                  <a:pt x="5527427" y="2052588"/>
                  <a:pt x="5532190" y="2047825"/>
                </a:cubicBezTo>
                <a:lnTo>
                  <a:pt x="5747048" y="1832967"/>
                </a:lnTo>
                <a:cubicBezTo>
                  <a:pt x="5992565" y="2263825"/>
                  <a:pt x="6121400" y="2749649"/>
                  <a:pt x="6121400" y="3251200"/>
                </a:cubicBezTo>
                <a:cubicBezTo>
                  <a:pt x="6121400" y="4017863"/>
                  <a:pt x="5822851" y="4738638"/>
                  <a:pt x="5280720" y="5280720"/>
                </a:cubicBezTo>
                <a:close/>
              </a:path>
            </a:pathLst>
          </a:custGeom>
          <a:solidFill>
            <a:schemeClr val="tx2">
              <a:alpha val="85000"/>
            </a:schemeClr>
          </a:solidFill>
          <a:ln w="12688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grpSp>
        <p:nvGrpSpPr>
          <p:cNvPr id="309" name="Graphic 289">
            <a:extLst>
              <a:ext uri="{FF2B5EF4-FFF2-40B4-BE49-F238E27FC236}">
                <a16:creationId xmlns:a16="http://schemas.microsoft.com/office/drawing/2014/main" id="{8BF4E241-CF81-7F45-B767-182CC6D3A01D}"/>
              </a:ext>
            </a:extLst>
          </p:cNvPr>
          <p:cNvGrpSpPr>
            <a:grpSpLocks noChangeAspect="1"/>
          </p:cNvGrpSpPr>
          <p:nvPr/>
        </p:nvGrpSpPr>
        <p:grpSpPr>
          <a:xfrm>
            <a:off x="958082" y="4802565"/>
            <a:ext cx="450109" cy="392736"/>
            <a:chOff x="4107600" y="1751410"/>
            <a:chExt cx="4876800" cy="4255179"/>
          </a:xfrm>
          <a:solidFill>
            <a:schemeClr val="tx2">
              <a:alpha val="85000"/>
            </a:schemeClr>
          </a:solidFill>
        </p:grpSpPr>
        <p:sp>
          <p:nvSpPr>
            <p:cNvPr id="310" name="Freeform 309">
              <a:extLst>
                <a:ext uri="{FF2B5EF4-FFF2-40B4-BE49-F238E27FC236}">
                  <a16:creationId xmlns:a16="http://schemas.microsoft.com/office/drawing/2014/main" id="{10181FF7-CDF5-BB4F-927C-E0A71C1F7C7E}"/>
                </a:ext>
              </a:extLst>
            </p:cNvPr>
            <p:cNvSpPr/>
            <p:nvPr/>
          </p:nvSpPr>
          <p:spPr>
            <a:xfrm>
              <a:off x="5717325" y="1751410"/>
              <a:ext cx="1657350" cy="1657350"/>
            </a:xfrm>
            <a:custGeom>
              <a:avLst/>
              <a:gdLst>
                <a:gd name="connsiteX0" fmla="*/ 1657350 w 1657350"/>
                <a:gd name="connsiteY0" fmla="*/ 828675 h 1657350"/>
                <a:gd name="connsiteX1" fmla="*/ 828675 w 1657350"/>
                <a:gd name="connsiteY1" fmla="*/ 1657350 h 1657350"/>
                <a:gd name="connsiteX2" fmla="*/ 0 w 1657350"/>
                <a:gd name="connsiteY2" fmla="*/ 828675 h 1657350"/>
                <a:gd name="connsiteX3" fmla="*/ 828675 w 1657350"/>
                <a:gd name="connsiteY3" fmla="*/ 0 h 1657350"/>
                <a:gd name="connsiteX4" fmla="*/ 1657350 w 1657350"/>
                <a:gd name="connsiteY4" fmla="*/ 828675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1657350" y="828675"/>
                  </a:move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1" y="1657350"/>
                    <a:pt x="0" y="1286340"/>
                    <a:pt x="0" y="828675"/>
                  </a:cubicBezTo>
                  <a:cubicBezTo>
                    <a:pt x="0" y="371010"/>
                    <a:pt x="371011" y="0"/>
                    <a:pt x="828675" y="0"/>
                  </a:cubicBezTo>
                  <a:cubicBezTo>
                    <a:pt x="1286340" y="0"/>
                    <a:pt x="1657350" y="371010"/>
                    <a:pt x="1657350" y="8286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1" name="Freeform 310">
              <a:extLst>
                <a:ext uri="{FF2B5EF4-FFF2-40B4-BE49-F238E27FC236}">
                  <a16:creationId xmlns:a16="http://schemas.microsoft.com/office/drawing/2014/main" id="{9C12E827-B5F1-0441-8B85-7EEB1133C884}"/>
                </a:ext>
              </a:extLst>
            </p:cNvPr>
            <p:cNvSpPr/>
            <p:nvPr/>
          </p:nvSpPr>
          <p:spPr>
            <a:xfrm>
              <a:off x="7698525" y="2361000"/>
              <a:ext cx="1047750" cy="1047750"/>
            </a:xfrm>
            <a:custGeom>
              <a:avLst/>
              <a:gdLst>
                <a:gd name="connsiteX0" fmla="*/ 1047750 w 1047750"/>
                <a:gd name="connsiteY0" fmla="*/ 523875 h 1047750"/>
                <a:gd name="connsiteX1" fmla="*/ 523875 w 1047750"/>
                <a:gd name="connsiteY1" fmla="*/ 1047750 h 1047750"/>
                <a:gd name="connsiteX2" fmla="*/ 0 w 1047750"/>
                <a:gd name="connsiteY2" fmla="*/ 523875 h 1047750"/>
                <a:gd name="connsiteX3" fmla="*/ 523875 w 1047750"/>
                <a:gd name="connsiteY3" fmla="*/ 0 h 1047750"/>
                <a:gd name="connsiteX4" fmla="*/ 1047750 w 1047750"/>
                <a:gd name="connsiteY4" fmla="*/ 523875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0" h="1047750">
                  <a:moveTo>
                    <a:pt x="1047750" y="523875"/>
                  </a:moveTo>
                  <a:cubicBezTo>
                    <a:pt x="1047750" y="813203"/>
                    <a:pt x="813203" y="1047750"/>
                    <a:pt x="523875" y="1047750"/>
                  </a:cubicBezTo>
                  <a:cubicBezTo>
                    <a:pt x="234547" y="1047750"/>
                    <a:pt x="0" y="813203"/>
                    <a:pt x="0" y="523875"/>
                  </a:cubicBezTo>
                  <a:cubicBezTo>
                    <a:pt x="0" y="234547"/>
                    <a:pt x="234547" y="0"/>
                    <a:pt x="523875" y="0"/>
                  </a:cubicBezTo>
                  <a:cubicBezTo>
                    <a:pt x="813203" y="0"/>
                    <a:pt x="1047750" y="234547"/>
                    <a:pt x="1047750" y="523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2" name="Freeform 311">
              <a:extLst>
                <a:ext uri="{FF2B5EF4-FFF2-40B4-BE49-F238E27FC236}">
                  <a16:creationId xmlns:a16="http://schemas.microsoft.com/office/drawing/2014/main" id="{033FCCB6-C1D8-9542-856C-11A5B805C618}"/>
                </a:ext>
              </a:extLst>
            </p:cNvPr>
            <p:cNvSpPr/>
            <p:nvPr/>
          </p:nvSpPr>
          <p:spPr>
            <a:xfrm>
              <a:off x="4345725" y="2361000"/>
              <a:ext cx="1047750" cy="1047750"/>
            </a:xfrm>
            <a:custGeom>
              <a:avLst/>
              <a:gdLst>
                <a:gd name="connsiteX0" fmla="*/ 1047750 w 1047750"/>
                <a:gd name="connsiteY0" fmla="*/ 523875 h 1047750"/>
                <a:gd name="connsiteX1" fmla="*/ 523875 w 1047750"/>
                <a:gd name="connsiteY1" fmla="*/ 1047750 h 1047750"/>
                <a:gd name="connsiteX2" fmla="*/ 0 w 1047750"/>
                <a:gd name="connsiteY2" fmla="*/ 523875 h 1047750"/>
                <a:gd name="connsiteX3" fmla="*/ 523875 w 1047750"/>
                <a:gd name="connsiteY3" fmla="*/ 0 h 1047750"/>
                <a:gd name="connsiteX4" fmla="*/ 1047750 w 1047750"/>
                <a:gd name="connsiteY4" fmla="*/ 523875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0" h="1047750">
                  <a:moveTo>
                    <a:pt x="1047750" y="523875"/>
                  </a:moveTo>
                  <a:cubicBezTo>
                    <a:pt x="1047750" y="813203"/>
                    <a:pt x="813203" y="1047750"/>
                    <a:pt x="523875" y="1047750"/>
                  </a:cubicBezTo>
                  <a:cubicBezTo>
                    <a:pt x="234547" y="1047750"/>
                    <a:pt x="0" y="813203"/>
                    <a:pt x="0" y="523875"/>
                  </a:cubicBezTo>
                  <a:cubicBezTo>
                    <a:pt x="0" y="234547"/>
                    <a:pt x="234547" y="0"/>
                    <a:pt x="523875" y="0"/>
                  </a:cubicBezTo>
                  <a:cubicBezTo>
                    <a:pt x="813203" y="0"/>
                    <a:pt x="1047750" y="234547"/>
                    <a:pt x="1047750" y="523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3" name="Freeform 312">
              <a:extLst>
                <a:ext uri="{FF2B5EF4-FFF2-40B4-BE49-F238E27FC236}">
                  <a16:creationId xmlns:a16="http://schemas.microsoft.com/office/drawing/2014/main" id="{A6CBD527-EC31-FB4C-A429-7422D22F149C}"/>
                </a:ext>
              </a:extLst>
            </p:cNvPr>
            <p:cNvSpPr/>
            <p:nvPr/>
          </p:nvSpPr>
          <p:spPr>
            <a:xfrm>
              <a:off x="4107600" y="3731630"/>
              <a:ext cx="1278159" cy="1964795"/>
            </a:xfrm>
            <a:custGeom>
              <a:avLst/>
              <a:gdLst>
                <a:gd name="connsiteX0" fmla="*/ 1278160 w 1278159"/>
                <a:gd name="connsiteY0" fmla="*/ 147570 h 1964795"/>
                <a:gd name="connsiteX1" fmla="*/ 646748 w 1278159"/>
                <a:gd name="connsiteY1" fmla="*/ 980 h 1964795"/>
                <a:gd name="connsiteX2" fmla="*/ 0 w 1278159"/>
                <a:gd name="connsiteY2" fmla="*/ 643822 h 1964795"/>
                <a:gd name="connsiteX3" fmla="*/ 0 w 1278159"/>
                <a:gd name="connsiteY3" fmla="*/ 1684047 h 1964795"/>
                <a:gd name="connsiteX4" fmla="*/ 280130 w 1278159"/>
                <a:gd name="connsiteY4" fmla="*/ 1963130 h 1964795"/>
                <a:gd name="connsiteX5" fmla="*/ 866775 w 1278159"/>
                <a:gd name="connsiteY5" fmla="*/ 1934364 h 1964795"/>
                <a:gd name="connsiteX6" fmla="*/ 1278160 w 1278159"/>
                <a:gd name="connsiteY6" fmla="*/ 147570 h 1964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8159" h="1964795">
                  <a:moveTo>
                    <a:pt x="1278160" y="147570"/>
                  </a:moveTo>
                  <a:cubicBezTo>
                    <a:pt x="1071944" y="-21385"/>
                    <a:pt x="885187" y="980"/>
                    <a:pt x="646748" y="980"/>
                  </a:cubicBezTo>
                  <a:cubicBezTo>
                    <a:pt x="290132" y="980"/>
                    <a:pt x="0" y="289397"/>
                    <a:pt x="0" y="643822"/>
                  </a:cubicBezTo>
                  <a:lnTo>
                    <a:pt x="0" y="1684047"/>
                  </a:lnTo>
                  <a:cubicBezTo>
                    <a:pt x="0" y="1837972"/>
                    <a:pt x="125635" y="1963130"/>
                    <a:pt x="280130" y="1963130"/>
                  </a:cubicBezTo>
                  <a:cubicBezTo>
                    <a:pt x="947128" y="1963130"/>
                    <a:pt x="866775" y="1975198"/>
                    <a:pt x="866775" y="1934364"/>
                  </a:cubicBezTo>
                  <a:cubicBezTo>
                    <a:pt x="866775" y="1197263"/>
                    <a:pt x="779469" y="656710"/>
                    <a:pt x="1278160" y="1475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4" name="Freeform 313">
              <a:extLst>
                <a:ext uri="{FF2B5EF4-FFF2-40B4-BE49-F238E27FC236}">
                  <a16:creationId xmlns:a16="http://schemas.microsoft.com/office/drawing/2014/main" id="{2C7EB0D7-1ED5-DF44-A93B-475B0062C038}"/>
                </a:ext>
              </a:extLst>
            </p:cNvPr>
            <p:cNvSpPr/>
            <p:nvPr/>
          </p:nvSpPr>
          <p:spPr>
            <a:xfrm>
              <a:off x="5252358" y="3725171"/>
              <a:ext cx="2580860" cy="2281418"/>
            </a:xfrm>
            <a:custGeom>
              <a:avLst/>
              <a:gdLst>
                <a:gd name="connsiteX0" fmla="*/ 1520432 w 2580860"/>
                <a:gd name="connsiteY0" fmla="*/ 11239 h 2281418"/>
                <a:gd name="connsiteX1" fmla="*/ 429724 w 2580860"/>
                <a:gd name="connsiteY1" fmla="*/ 269367 h 2281418"/>
                <a:gd name="connsiteX2" fmla="*/ 7767 w 2580860"/>
                <a:gd name="connsiteY2" fmla="*/ 1940814 h 2281418"/>
                <a:gd name="connsiteX3" fmla="*/ 341333 w 2580860"/>
                <a:gd name="connsiteY3" fmla="*/ 2274379 h 2281418"/>
                <a:gd name="connsiteX4" fmla="*/ 2551132 w 2580860"/>
                <a:gd name="connsiteY4" fmla="*/ 2075212 h 2281418"/>
                <a:gd name="connsiteX5" fmla="*/ 2579517 w 2580860"/>
                <a:gd name="connsiteY5" fmla="*/ 1160145 h 2281418"/>
                <a:gd name="connsiteX6" fmla="*/ 1520432 w 2580860"/>
                <a:gd name="connsiteY6" fmla="*/ 11239 h 2281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860" h="2281418">
                  <a:moveTo>
                    <a:pt x="1520432" y="11239"/>
                  </a:moveTo>
                  <a:cubicBezTo>
                    <a:pt x="1103961" y="-23498"/>
                    <a:pt x="741963" y="11639"/>
                    <a:pt x="429724" y="269367"/>
                  </a:cubicBezTo>
                  <a:cubicBezTo>
                    <a:pt x="-92788" y="687895"/>
                    <a:pt x="7767" y="1251423"/>
                    <a:pt x="7767" y="1940814"/>
                  </a:cubicBezTo>
                  <a:cubicBezTo>
                    <a:pt x="7767" y="2123208"/>
                    <a:pt x="156166" y="2274379"/>
                    <a:pt x="341333" y="2274379"/>
                  </a:cubicBezTo>
                  <a:cubicBezTo>
                    <a:pt x="2351889" y="2274379"/>
                    <a:pt x="2431908" y="2339235"/>
                    <a:pt x="2551132" y="2075212"/>
                  </a:cubicBezTo>
                  <a:cubicBezTo>
                    <a:pt x="2590233" y="1985924"/>
                    <a:pt x="2579517" y="2014299"/>
                    <a:pt x="2579517" y="1160145"/>
                  </a:cubicBezTo>
                  <a:cubicBezTo>
                    <a:pt x="2579517" y="481717"/>
                    <a:pt x="1992082" y="11239"/>
                    <a:pt x="1520432" y="11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5" name="Freeform 314">
              <a:extLst>
                <a:ext uri="{FF2B5EF4-FFF2-40B4-BE49-F238E27FC236}">
                  <a16:creationId xmlns:a16="http://schemas.microsoft.com/office/drawing/2014/main" id="{7FE3A5CC-FE84-724A-BF36-DA4D97ED211B}"/>
                </a:ext>
              </a:extLst>
            </p:cNvPr>
            <p:cNvSpPr/>
            <p:nvPr/>
          </p:nvSpPr>
          <p:spPr>
            <a:xfrm>
              <a:off x="7706240" y="3731644"/>
              <a:ext cx="1278159" cy="1964839"/>
            </a:xfrm>
            <a:custGeom>
              <a:avLst/>
              <a:gdLst>
                <a:gd name="connsiteX0" fmla="*/ 631412 w 1278159"/>
                <a:gd name="connsiteY0" fmla="*/ 956 h 1964839"/>
                <a:gd name="connsiteX1" fmla="*/ 0 w 1278159"/>
                <a:gd name="connsiteY1" fmla="*/ 147546 h 1964839"/>
                <a:gd name="connsiteX2" fmla="*/ 411385 w 1278159"/>
                <a:gd name="connsiteY2" fmla="*/ 1934341 h 1964839"/>
                <a:gd name="connsiteX3" fmla="*/ 988028 w 1278159"/>
                <a:gd name="connsiteY3" fmla="*/ 1963106 h 1964839"/>
                <a:gd name="connsiteX4" fmla="*/ 1278160 w 1278159"/>
                <a:gd name="connsiteY4" fmla="*/ 1674118 h 1964839"/>
                <a:gd name="connsiteX5" fmla="*/ 1278160 w 1278159"/>
                <a:gd name="connsiteY5" fmla="*/ 643799 h 1964839"/>
                <a:gd name="connsiteX6" fmla="*/ 631412 w 1278159"/>
                <a:gd name="connsiteY6" fmla="*/ 956 h 1964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8159" h="1964839">
                  <a:moveTo>
                    <a:pt x="631412" y="956"/>
                  </a:moveTo>
                  <a:cubicBezTo>
                    <a:pt x="391668" y="956"/>
                    <a:pt x="205940" y="-21180"/>
                    <a:pt x="0" y="147546"/>
                  </a:cubicBezTo>
                  <a:cubicBezTo>
                    <a:pt x="494967" y="652904"/>
                    <a:pt x="411385" y="1156577"/>
                    <a:pt x="411385" y="1934341"/>
                  </a:cubicBezTo>
                  <a:cubicBezTo>
                    <a:pt x="411385" y="1975432"/>
                    <a:pt x="344681" y="1963106"/>
                    <a:pt x="988028" y="1963106"/>
                  </a:cubicBezTo>
                  <a:cubicBezTo>
                    <a:pt x="1148048" y="1963106"/>
                    <a:pt x="1278160" y="1833471"/>
                    <a:pt x="1278160" y="1674118"/>
                  </a:cubicBezTo>
                  <a:lnTo>
                    <a:pt x="1278160" y="643799"/>
                  </a:lnTo>
                  <a:cubicBezTo>
                    <a:pt x="1278160" y="289373"/>
                    <a:pt x="988028" y="956"/>
                    <a:pt x="631412" y="9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3" name="Graphic 1">
            <a:extLst>
              <a:ext uri="{FF2B5EF4-FFF2-40B4-BE49-F238E27FC236}">
                <a16:creationId xmlns:a16="http://schemas.microsoft.com/office/drawing/2014/main" id="{AB36EBD7-0748-B843-8EC0-0709C4C76B6F}"/>
              </a:ext>
            </a:extLst>
          </p:cNvPr>
          <p:cNvGrpSpPr>
            <a:grpSpLocks noChangeAspect="1"/>
          </p:cNvGrpSpPr>
          <p:nvPr/>
        </p:nvGrpSpPr>
        <p:grpSpPr>
          <a:xfrm>
            <a:off x="7161808" y="2692480"/>
            <a:ext cx="650570" cy="650570"/>
            <a:chOff x="8461961" y="1454316"/>
            <a:chExt cx="952500" cy="9525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E944A64E-7D7A-AA4C-ADD7-EF043FD2AF2B}"/>
                </a:ext>
              </a:extLst>
            </p:cNvPr>
            <p:cNvSpPr/>
            <p:nvPr/>
          </p:nvSpPr>
          <p:spPr>
            <a:xfrm>
              <a:off x="8700442" y="1582551"/>
              <a:ext cx="522940" cy="729014"/>
            </a:xfrm>
            <a:custGeom>
              <a:avLst/>
              <a:gdLst>
                <a:gd name="connsiteX0" fmla="*/ 0 w 522940"/>
                <a:gd name="connsiteY0" fmla="*/ 681319 h 729014"/>
                <a:gd name="connsiteX1" fmla="*/ 0 w 522940"/>
                <a:gd name="connsiteY1" fmla="*/ 47697 h 729014"/>
                <a:gd name="connsiteX2" fmla="*/ 47696 w 522940"/>
                <a:gd name="connsiteY2" fmla="*/ 0 h 729014"/>
                <a:gd name="connsiteX3" fmla="*/ 475244 w 522940"/>
                <a:gd name="connsiteY3" fmla="*/ 0 h 729014"/>
                <a:gd name="connsiteX4" fmla="*/ 522941 w 522940"/>
                <a:gd name="connsiteY4" fmla="*/ 47697 h 729014"/>
                <a:gd name="connsiteX5" fmla="*/ 522941 w 522940"/>
                <a:gd name="connsiteY5" fmla="*/ 678413 h 729014"/>
                <a:gd name="connsiteX6" fmla="*/ 472339 w 522940"/>
                <a:gd name="connsiteY6" fmla="*/ 729015 h 729014"/>
                <a:gd name="connsiteX7" fmla="*/ 47696 w 522940"/>
                <a:gd name="connsiteY7" fmla="*/ 729015 h 729014"/>
                <a:gd name="connsiteX8" fmla="*/ 0 w 522940"/>
                <a:gd name="connsiteY8" fmla="*/ 681319 h 729014"/>
                <a:gd name="connsiteX9" fmla="*/ 68557 w 522940"/>
                <a:gd name="connsiteY9" fmla="*/ 290784 h 729014"/>
                <a:gd name="connsiteX10" fmla="*/ 454383 w 522940"/>
                <a:gd name="connsiteY10" fmla="*/ 290784 h 729014"/>
                <a:gd name="connsiteX11" fmla="*/ 463146 w 522940"/>
                <a:gd name="connsiteY11" fmla="*/ 299547 h 729014"/>
                <a:gd name="connsiteX12" fmla="*/ 463146 w 522940"/>
                <a:gd name="connsiteY12" fmla="*/ 335116 h 729014"/>
                <a:gd name="connsiteX13" fmla="*/ 454383 w 522940"/>
                <a:gd name="connsiteY13" fmla="*/ 343879 h 729014"/>
                <a:gd name="connsiteX14" fmla="*/ 68557 w 522940"/>
                <a:gd name="connsiteY14" fmla="*/ 343879 h 729014"/>
                <a:gd name="connsiteX15" fmla="*/ 59794 w 522940"/>
                <a:gd name="connsiteY15" fmla="*/ 335116 h 729014"/>
                <a:gd name="connsiteX16" fmla="*/ 59794 w 522940"/>
                <a:gd name="connsiteY16" fmla="*/ 299547 h 729014"/>
                <a:gd name="connsiteX17" fmla="*/ 68557 w 522940"/>
                <a:gd name="connsiteY17" fmla="*/ 290784 h 729014"/>
                <a:gd name="connsiteX18" fmla="*/ 454383 w 522940"/>
                <a:gd name="connsiteY18" fmla="*/ 404609 h 729014"/>
                <a:gd name="connsiteX19" fmla="*/ 68557 w 522940"/>
                <a:gd name="connsiteY19" fmla="*/ 404609 h 729014"/>
                <a:gd name="connsiteX20" fmla="*/ 59794 w 522940"/>
                <a:gd name="connsiteY20" fmla="*/ 413372 h 729014"/>
                <a:gd name="connsiteX21" fmla="*/ 59794 w 522940"/>
                <a:gd name="connsiteY21" fmla="*/ 448941 h 729014"/>
                <a:gd name="connsiteX22" fmla="*/ 68557 w 522940"/>
                <a:gd name="connsiteY22" fmla="*/ 457704 h 729014"/>
                <a:gd name="connsiteX23" fmla="*/ 454383 w 522940"/>
                <a:gd name="connsiteY23" fmla="*/ 457704 h 729014"/>
                <a:gd name="connsiteX24" fmla="*/ 463146 w 522940"/>
                <a:gd name="connsiteY24" fmla="*/ 448941 h 729014"/>
                <a:gd name="connsiteX25" fmla="*/ 463146 w 522940"/>
                <a:gd name="connsiteY25" fmla="*/ 413372 h 729014"/>
                <a:gd name="connsiteX26" fmla="*/ 454383 w 522940"/>
                <a:gd name="connsiteY26" fmla="*/ 404609 h 729014"/>
                <a:gd name="connsiteX27" fmla="*/ 68557 w 522940"/>
                <a:gd name="connsiteY27" fmla="*/ 518434 h 729014"/>
                <a:gd name="connsiteX28" fmla="*/ 239179 w 522940"/>
                <a:gd name="connsiteY28" fmla="*/ 518434 h 729014"/>
                <a:gd name="connsiteX29" fmla="*/ 247942 w 522940"/>
                <a:gd name="connsiteY29" fmla="*/ 527196 h 729014"/>
                <a:gd name="connsiteX30" fmla="*/ 247942 w 522940"/>
                <a:gd name="connsiteY30" fmla="*/ 562766 h 729014"/>
                <a:gd name="connsiteX31" fmla="*/ 239179 w 522940"/>
                <a:gd name="connsiteY31" fmla="*/ 571529 h 729014"/>
                <a:gd name="connsiteX32" fmla="*/ 68557 w 522940"/>
                <a:gd name="connsiteY32" fmla="*/ 571529 h 729014"/>
                <a:gd name="connsiteX33" fmla="*/ 59794 w 522940"/>
                <a:gd name="connsiteY33" fmla="*/ 562766 h 729014"/>
                <a:gd name="connsiteX34" fmla="*/ 59794 w 522940"/>
                <a:gd name="connsiteY34" fmla="*/ 527196 h 729014"/>
                <a:gd name="connsiteX35" fmla="*/ 68557 w 522940"/>
                <a:gd name="connsiteY35" fmla="*/ 518434 h 729014"/>
                <a:gd name="connsiteX36" fmla="*/ 454383 w 522940"/>
                <a:gd name="connsiteY36" fmla="*/ 176959 h 729014"/>
                <a:gd name="connsiteX37" fmla="*/ 68557 w 522940"/>
                <a:gd name="connsiteY37" fmla="*/ 176959 h 729014"/>
                <a:gd name="connsiteX38" fmla="*/ 59794 w 522940"/>
                <a:gd name="connsiteY38" fmla="*/ 185722 h 729014"/>
                <a:gd name="connsiteX39" fmla="*/ 59794 w 522940"/>
                <a:gd name="connsiteY39" fmla="*/ 221291 h 729014"/>
                <a:gd name="connsiteX40" fmla="*/ 68557 w 522940"/>
                <a:gd name="connsiteY40" fmla="*/ 230054 h 729014"/>
                <a:gd name="connsiteX41" fmla="*/ 454383 w 522940"/>
                <a:gd name="connsiteY41" fmla="*/ 230054 h 729014"/>
                <a:gd name="connsiteX42" fmla="*/ 463146 w 522940"/>
                <a:gd name="connsiteY42" fmla="*/ 221291 h 729014"/>
                <a:gd name="connsiteX43" fmla="*/ 463146 w 522940"/>
                <a:gd name="connsiteY43" fmla="*/ 185722 h 729014"/>
                <a:gd name="connsiteX44" fmla="*/ 454383 w 522940"/>
                <a:gd name="connsiteY44" fmla="*/ 176959 h 729014"/>
                <a:gd name="connsiteX45" fmla="*/ 68558 w 522940"/>
                <a:gd name="connsiteY45" fmla="*/ 63135 h 729014"/>
                <a:gd name="connsiteX46" fmla="*/ 454384 w 522940"/>
                <a:gd name="connsiteY46" fmla="*/ 63135 h 729014"/>
                <a:gd name="connsiteX47" fmla="*/ 463147 w 522940"/>
                <a:gd name="connsiteY47" fmla="*/ 71896 h 729014"/>
                <a:gd name="connsiteX48" fmla="*/ 463147 w 522940"/>
                <a:gd name="connsiteY48" fmla="*/ 107467 h 729014"/>
                <a:gd name="connsiteX49" fmla="*/ 454384 w 522940"/>
                <a:gd name="connsiteY49" fmla="*/ 116230 h 729014"/>
                <a:gd name="connsiteX50" fmla="*/ 68558 w 522940"/>
                <a:gd name="connsiteY50" fmla="*/ 116230 h 729014"/>
                <a:gd name="connsiteX51" fmla="*/ 59795 w 522940"/>
                <a:gd name="connsiteY51" fmla="*/ 107467 h 729014"/>
                <a:gd name="connsiteX52" fmla="*/ 59795 w 522940"/>
                <a:gd name="connsiteY52" fmla="*/ 71898 h 729014"/>
                <a:gd name="connsiteX53" fmla="*/ 68558 w 522940"/>
                <a:gd name="connsiteY53" fmla="*/ 63135 h 729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522940" h="729014">
                  <a:moveTo>
                    <a:pt x="0" y="681319"/>
                  </a:moveTo>
                  <a:lnTo>
                    <a:pt x="0" y="47697"/>
                  </a:lnTo>
                  <a:cubicBezTo>
                    <a:pt x="0" y="21356"/>
                    <a:pt x="21353" y="0"/>
                    <a:pt x="47696" y="0"/>
                  </a:cubicBezTo>
                  <a:lnTo>
                    <a:pt x="475244" y="0"/>
                  </a:lnTo>
                  <a:cubicBezTo>
                    <a:pt x="501586" y="0"/>
                    <a:pt x="522941" y="21354"/>
                    <a:pt x="522941" y="47697"/>
                  </a:cubicBezTo>
                  <a:lnTo>
                    <a:pt x="522941" y="678413"/>
                  </a:lnTo>
                  <a:cubicBezTo>
                    <a:pt x="522941" y="706360"/>
                    <a:pt x="500285" y="729015"/>
                    <a:pt x="472339" y="729015"/>
                  </a:cubicBezTo>
                  <a:lnTo>
                    <a:pt x="47696" y="729015"/>
                  </a:lnTo>
                  <a:cubicBezTo>
                    <a:pt x="21355" y="729015"/>
                    <a:pt x="0" y="707661"/>
                    <a:pt x="0" y="681319"/>
                  </a:cubicBezTo>
                  <a:close/>
                  <a:moveTo>
                    <a:pt x="68557" y="290784"/>
                  </a:moveTo>
                  <a:lnTo>
                    <a:pt x="454383" y="290784"/>
                  </a:lnTo>
                  <a:cubicBezTo>
                    <a:pt x="459223" y="290784"/>
                    <a:pt x="463146" y="294707"/>
                    <a:pt x="463146" y="299547"/>
                  </a:cubicBezTo>
                  <a:lnTo>
                    <a:pt x="463146" y="335116"/>
                  </a:lnTo>
                  <a:cubicBezTo>
                    <a:pt x="463146" y="339956"/>
                    <a:pt x="459223" y="343879"/>
                    <a:pt x="454383" y="343879"/>
                  </a:cubicBezTo>
                  <a:lnTo>
                    <a:pt x="68557" y="343879"/>
                  </a:lnTo>
                  <a:cubicBezTo>
                    <a:pt x="63717" y="343879"/>
                    <a:pt x="59794" y="339956"/>
                    <a:pt x="59794" y="335116"/>
                  </a:cubicBezTo>
                  <a:lnTo>
                    <a:pt x="59794" y="299547"/>
                  </a:lnTo>
                  <a:cubicBezTo>
                    <a:pt x="59794" y="294707"/>
                    <a:pt x="63717" y="290784"/>
                    <a:pt x="68557" y="290784"/>
                  </a:cubicBezTo>
                  <a:close/>
                  <a:moveTo>
                    <a:pt x="454383" y="404609"/>
                  </a:moveTo>
                  <a:lnTo>
                    <a:pt x="68557" y="404609"/>
                  </a:lnTo>
                  <a:cubicBezTo>
                    <a:pt x="63717" y="404609"/>
                    <a:pt x="59794" y="408532"/>
                    <a:pt x="59794" y="413372"/>
                  </a:cubicBezTo>
                  <a:lnTo>
                    <a:pt x="59794" y="448941"/>
                  </a:lnTo>
                  <a:cubicBezTo>
                    <a:pt x="59794" y="453781"/>
                    <a:pt x="63717" y="457704"/>
                    <a:pt x="68557" y="457704"/>
                  </a:cubicBezTo>
                  <a:lnTo>
                    <a:pt x="454383" y="457704"/>
                  </a:lnTo>
                  <a:cubicBezTo>
                    <a:pt x="459223" y="457704"/>
                    <a:pt x="463146" y="453781"/>
                    <a:pt x="463146" y="448941"/>
                  </a:cubicBezTo>
                  <a:lnTo>
                    <a:pt x="463146" y="413372"/>
                  </a:lnTo>
                  <a:cubicBezTo>
                    <a:pt x="463146" y="408532"/>
                    <a:pt x="459223" y="404609"/>
                    <a:pt x="454383" y="404609"/>
                  </a:cubicBezTo>
                  <a:close/>
                  <a:moveTo>
                    <a:pt x="68557" y="518434"/>
                  </a:moveTo>
                  <a:lnTo>
                    <a:pt x="239179" y="518434"/>
                  </a:lnTo>
                  <a:cubicBezTo>
                    <a:pt x="244020" y="518434"/>
                    <a:pt x="247942" y="522358"/>
                    <a:pt x="247942" y="527196"/>
                  </a:cubicBezTo>
                  <a:lnTo>
                    <a:pt x="247942" y="562766"/>
                  </a:lnTo>
                  <a:cubicBezTo>
                    <a:pt x="247942" y="567605"/>
                    <a:pt x="244019" y="571529"/>
                    <a:pt x="239179" y="571529"/>
                  </a:cubicBezTo>
                  <a:lnTo>
                    <a:pt x="68557" y="571529"/>
                  </a:lnTo>
                  <a:cubicBezTo>
                    <a:pt x="63717" y="571529"/>
                    <a:pt x="59794" y="567605"/>
                    <a:pt x="59794" y="562766"/>
                  </a:cubicBezTo>
                  <a:lnTo>
                    <a:pt x="59794" y="527196"/>
                  </a:lnTo>
                  <a:cubicBezTo>
                    <a:pt x="59794" y="522358"/>
                    <a:pt x="63717" y="518434"/>
                    <a:pt x="68557" y="518434"/>
                  </a:cubicBezTo>
                  <a:close/>
                  <a:moveTo>
                    <a:pt x="454383" y="176959"/>
                  </a:moveTo>
                  <a:lnTo>
                    <a:pt x="68557" y="176959"/>
                  </a:lnTo>
                  <a:cubicBezTo>
                    <a:pt x="63717" y="176959"/>
                    <a:pt x="59794" y="180883"/>
                    <a:pt x="59794" y="185722"/>
                  </a:cubicBezTo>
                  <a:lnTo>
                    <a:pt x="59794" y="221291"/>
                  </a:lnTo>
                  <a:cubicBezTo>
                    <a:pt x="59794" y="226130"/>
                    <a:pt x="63717" y="230054"/>
                    <a:pt x="68557" y="230054"/>
                  </a:cubicBezTo>
                  <a:lnTo>
                    <a:pt x="454383" y="230054"/>
                  </a:lnTo>
                  <a:cubicBezTo>
                    <a:pt x="459223" y="230054"/>
                    <a:pt x="463146" y="226130"/>
                    <a:pt x="463146" y="221291"/>
                  </a:cubicBezTo>
                  <a:lnTo>
                    <a:pt x="463146" y="185722"/>
                  </a:lnTo>
                  <a:cubicBezTo>
                    <a:pt x="463146" y="180883"/>
                    <a:pt x="459223" y="176959"/>
                    <a:pt x="454383" y="176959"/>
                  </a:cubicBezTo>
                  <a:close/>
                  <a:moveTo>
                    <a:pt x="68558" y="63135"/>
                  </a:moveTo>
                  <a:lnTo>
                    <a:pt x="454384" y="63135"/>
                  </a:lnTo>
                  <a:cubicBezTo>
                    <a:pt x="459224" y="63135"/>
                    <a:pt x="463147" y="67056"/>
                    <a:pt x="463147" y="71896"/>
                  </a:cubicBezTo>
                  <a:lnTo>
                    <a:pt x="463147" y="107467"/>
                  </a:lnTo>
                  <a:cubicBezTo>
                    <a:pt x="463147" y="112305"/>
                    <a:pt x="459224" y="116230"/>
                    <a:pt x="454384" y="116230"/>
                  </a:cubicBezTo>
                  <a:lnTo>
                    <a:pt x="68558" y="116230"/>
                  </a:lnTo>
                  <a:cubicBezTo>
                    <a:pt x="63718" y="116230"/>
                    <a:pt x="59795" y="112305"/>
                    <a:pt x="59795" y="107467"/>
                  </a:cubicBezTo>
                  <a:lnTo>
                    <a:pt x="59795" y="71898"/>
                  </a:lnTo>
                  <a:cubicBezTo>
                    <a:pt x="59795" y="67058"/>
                    <a:pt x="63718" y="63135"/>
                    <a:pt x="68558" y="63135"/>
                  </a:cubicBez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EC9205AF-5F04-A943-9EE5-CEED226C3DC5}"/>
                </a:ext>
              </a:extLst>
            </p:cNvPr>
            <p:cNvSpPr/>
            <p:nvPr/>
          </p:nvSpPr>
          <p:spPr>
            <a:xfrm>
              <a:off x="8661986" y="1549566"/>
              <a:ext cx="520747" cy="728637"/>
            </a:xfrm>
            <a:custGeom>
              <a:avLst/>
              <a:gdLst>
                <a:gd name="connsiteX0" fmla="*/ 0 w 520747"/>
                <a:gd name="connsiteY0" fmla="*/ 47696 h 728637"/>
                <a:gd name="connsiteX1" fmla="*/ 0 w 520747"/>
                <a:gd name="connsiteY1" fmla="*/ 681318 h 728637"/>
                <a:gd name="connsiteX2" fmla="*/ 41671 w 520747"/>
                <a:gd name="connsiteY2" fmla="*/ 728638 h 728637"/>
                <a:gd name="connsiteX3" fmla="*/ 39479 w 520747"/>
                <a:gd name="connsiteY3" fmla="*/ 714304 h 728637"/>
                <a:gd name="connsiteX4" fmla="*/ 39479 w 520747"/>
                <a:gd name="connsiteY4" fmla="*/ 80682 h 728637"/>
                <a:gd name="connsiteX5" fmla="*/ 87176 w 520747"/>
                <a:gd name="connsiteY5" fmla="*/ 32986 h 728637"/>
                <a:gd name="connsiteX6" fmla="*/ 514723 w 520747"/>
                <a:gd name="connsiteY6" fmla="*/ 32986 h 728637"/>
                <a:gd name="connsiteX7" fmla="*/ 520748 w 520747"/>
                <a:gd name="connsiteY7" fmla="*/ 33362 h 728637"/>
                <a:gd name="connsiteX8" fmla="*/ 475243 w 520747"/>
                <a:gd name="connsiteY8" fmla="*/ 0 h 728637"/>
                <a:gd name="connsiteX9" fmla="*/ 47695 w 520747"/>
                <a:gd name="connsiteY9" fmla="*/ 0 h 728637"/>
                <a:gd name="connsiteX10" fmla="*/ 0 w 520747"/>
                <a:gd name="connsiteY10" fmla="*/ 47696 h 72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0747" h="728637">
                  <a:moveTo>
                    <a:pt x="0" y="47696"/>
                  </a:moveTo>
                  <a:lnTo>
                    <a:pt x="0" y="681318"/>
                  </a:lnTo>
                  <a:cubicBezTo>
                    <a:pt x="0" y="705619"/>
                    <a:pt x="18174" y="725676"/>
                    <a:pt x="41671" y="728638"/>
                  </a:cubicBezTo>
                  <a:cubicBezTo>
                    <a:pt x="40247" y="724113"/>
                    <a:pt x="39479" y="719298"/>
                    <a:pt x="39479" y="714304"/>
                  </a:cubicBezTo>
                  <a:lnTo>
                    <a:pt x="39479" y="80682"/>
                  </a:lnTo>
                  <a:cubicBezTo>
                    <a:pt x="39479" y="54341"/>
                    <a:pt x="60833" y="32986"/>
                    <a:pt x="87176" y="32986"/>
                  </a:cubicBezTo>
                  <a:lnTo>
                    <a:pt x="514723" y="32986"/>
                  </a:lnTo>
                  <a:cubicBezTo>
                    <a:pt x="516765" y="32986"/>
                    <a:pt x="518775" y="33114"/>
                    <a:pt x="520748" y="33362"/>
                  </a:cubicBezTo>
                  <a:cubicBezTo>
                    <a:pt x="514662" y="14025"/>
                    <a:pt x="496590" y="0"/>
                    <a:pt x="475243" y="0"/>
                  </a:cubicBezTo>
                  <a:lnTo>
                    <a:pt x="47695" y="0"/>
                  </a:lnTo>
                  <a:cubicBezTo>
                    <a:pt x="21354" y="0"/>
                    <a:pt x="0" y="21354"/>
                    <a:pt x="0" y="47696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pic>
        <p:nvPicPr>
          <p:cNvPr id="316" name="Picture 315" descr="aiml-operations-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998" y="6419088"/>
            <a:ext cx="2539242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321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MKDRealtor">
      <a:dk1>
        <a:srgbClr val="212121"/>
      </a:dk1>
      <a:lt1>
        <a:srgbClr val="FFFFFF"/>
      </a:lt1>
      <a:dk2>
        <a:srgbClr val="212121"/>
      </a:dk2>
      <a:lt2>
        <a:srgbClr val="FFFFFF"/>
      </a:lt2>
      <a:accent1>
        <a:srgbClr val="00626C"/>
      </a:accent1>
      <a:accent2>
        <a:srgbClr val="008898"/>
      </a:accent2>
      <a:accent3>
        <a:srgbClr val="00A0AB"/>
      </a:accent3>
      <a:accent4>
        <a:srgbClr val="212121"/>
      </a:accent4>
      <a:accent5>
        <a:srgbClr val="212121"/>
      </a:accent5>
      <a:accent6>
        <a:srgbClr val="080808"/>
      </a:accent6>
      <a:hlink>
        <a:srgbClr val="00626C"/>
      </a:hlink>
      <a:folHlink>
        <a:srgbClr val="00889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12121"/>
      </a:dk2>
      <a:lt2>
        <a:srgbClr val="F4F7F7"/>
      </a:lt2>
      <a:accent1>
        <a:srgbClr val="00626C"/>
      </a:accent1>
      <a:accent2>
        <a:srgbClr val="008898"/>
      </a:accent2>
      <a:accent3>
        <a:srgbClr val="6B7280"/>
      </a:accent3>
      <a:accent4>
        <a:srgbClr val="00A0AB"/>
      </a:accent4>
      <a:accent5>
        <a:srgbClr val="008898"/>
      </a:accent5>
      <a:accent6>
        <a:srgbClr val="1A7F4B"/>
      </a:accent6>
      <a:hlink>
        <a:srgbClr val="00626C"/>
      </a:hlink>
      <a:folHlink>
        <a:srgbClr val="00889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'1.0' encoding='UTF-8' standalone='yes'?>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CA5D7229-EEF9-B747-A98C-AAED6C1CC460}">
  <we:reference id="wa200001396" version="2.1.6.0" store="en-US" storeType="OMEX"/>
  <we:alternateReferences>
    <we:reference id="wa200001396" version="2.1.6.0" store="WA200001396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25854</TotalTime>
  <Words>3509</Words>
  <Application>Microsoft Macintosh PowerPoint</Application>
  <PresentationFormat>Widescreen</PresentationFormat>
  <Paragraphs>580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Arial</vt:lpstr>
      <vt:lpstr>Calibri</vt:lpstr>
      <vt:lpstr>Montserrat</vt:lpstr>
      <vt:lpstr>Montserrat Medium</vt:lpstr>
      <vt:lpstr>Montserrat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pozza magdy</dc:creator>
  <cp:lastModifiedBy>pozza magdy</cp:lastModifiedBy>
  <cp:revision>426</cp:revision>
  <dcterms:created xsi:type="dcterms:W3CDTF">2019-09-15T11:39:18Z</dcterms:created>
  <dcterms:modified xsi:type="dcterms:W3CDTF">2020-09-22T13:17:48Z</dcterms:modified>
</cp:coreProperties>
</file>